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293" y="6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683B-C4A6-437E-B7E4-EFF36E5490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A15F-BE7B-4071-ACEA-74704F3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5208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683B-C4A6-437E-B7E4-EFF36E5490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A15F-BE7B-4071-ACEA-74704F3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400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683B-C4A6-437E-B7E4-EFF36E5490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A15F-BE7B-4071-ACEA-74704F3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7059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683B-C4A6-437E-B7E4-EFF36E5490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A15F-BE7B-4071-ACEA-74704F3DD2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813265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683B-C4A6-437E-B7E4-EFF36E5490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A15F-BE7B-4071-ACEA-74704F3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8347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683B-C4A6-437E-B7E4-EFF36E5490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A15F-BE7B-4071-ACEA-74704F3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35478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683B-C4A6-437E-B7E4-EFF36E5490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A15F-BE7B-4071-ACEA-74704F3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172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683B-C4A6-437E-B7E4-EFF36E5490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A15F-BE7B-4071-ACEA-74704F3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28160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683B-C4A6-437E-B7E4-EFF36E5490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A15F-BE7B-4071-ACEA-74704F3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2295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683B-C4A6-437E-B7E4-EFF36E5490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A15F-BE7B-4071-ACEA-74704F3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2069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683B-C4A6-437E-B7E4-EFF36E5490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A15F-BE7B-4071-ACEA-74704F3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7797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683B-C4A6-437E-B7E4-EFF36E5490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A15F-BE7B-4071-ACEA-74704F3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4953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683B-C4A6-437E-B7E4-EFF36E5490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A15F-BE7B-4071-ACEA-74704F3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9274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683B-C4A6-437E-B7E4-EFF36E5490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A15F-BE7B-4071-ACEA-74704F3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7106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683B-C4A6-437E-B7E4-EFF36E5490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A15F-BE7B-4071-ACEA-74704F3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2708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683B-C4A6-437E-B7E4-EFF36E5490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A15F-BE7B-4071-ACEA-74704F3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8681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683B-C4A6-437E-B7E4-EFF36E5490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A15F-BE7B-4071-ACEA-74704F3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3462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0F3683B-C4A6-437E-B7E4-EFF36E5490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AA15F-BE7B-4071-ACEA-74704F3D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25748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62000" y="165100"/>
            <a:ext cx="9465653" cy="723900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      </a:t>
            </a:r>
            <a:r>
              <a:rPr lang="ru-RU" b="1" dirty="0" smtClean="0"/>
              <a:t>Что это за человек?</a:t>
            </a:r>
            <a:endParaRPr lang="ru-RU" sz="5400" b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62299" y="889000"/>
            <a:ext cx="4715761" cy="5818236"/>
          </a:xfrm>
        </p:spPr>
      </p:pic>
    </p:spTree>
    <p:extLst>
      <p:ext uri="{BB962C8B-B14F-4D97-AF65-F5344CB8AC3E}">
        <p14:creationId xmlns:p14="http://schemas.microsoft.com/office/powerpoint/2010/main" xmlns="" val="345944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813" y="186018"/>
            <a:ext cx="6745288" cy="1400530"/>
          </a:xfrm>
        </p:spPr>
        <p:txBody>
          <a:bodyPr/>
          <a:lstStyle/>
          <a:p>
            <a:pPr algn="ctr"/>
            <a:r>
              <a:rPr lang="ru-RU" dirty="0" smtClean="0"/>
              <a:t>                </a:t>
            </a:r>
            <a:r>
              <a:rPr lang="ru-RU" sz="7200" b="1" dirty="0" smtClean="0"/>
              <a:t>СТАЛО</a:t>
            </a:r>
            <a:endParaRPr lang="ru-RU" sz="72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9790" y="1447800"/>
            <a:ext cx="8952909" cy="5034904"/>
          </a:xfrm>
        </p:spPr>
      </p:pic>
    </p:spTree>
    <p:extLst>
      <p:ext uri="{BB962C8B-B14F-4D97-AF65-F5344CB8AC3E}">
        <p14:creationId xmlns:p14="http://schemas.microsoft.com/office/powerpoint/2010/main" xmlns="" val="237805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774700"/>
            <a:ext cx="8825658" cy="4002681"/>
          </a:xfrm>
        </p:spPr>
        <p:txBody>
          <a:bodyPr/>
          <a:lstStyle/>
          <a:p>
            <a:pPr algn="ctr"/>
            <a:r>
              <a:rPr lang="ru-RU" sz="6600" b="1" dirty="0" smtClean="0"/>
              <a:t>Внеклассное мероприятие на тему «Потешный флот Петра»</a:t>
            </a:r>
            <a:endParaRPr lang="ru-RU" sz="66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105400" y="5132980"/>
            <a:ext cx="6756400" cy="158532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                    </a:t>
            </a:r>
            <a:r>
              <a:rPr lang="ru-RU" b="1" dirty="0" smtClean="0">
                <a:solidFill>
                  <a:schemeClr val="tx1"/>
                </a:solidFill>
              </a:rPr>
              <a:t>Работу подготовил: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                                     Вавилов Антон Андреевич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                   Учитель истории и обществознания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37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95930" y="263369"/>
            <a:ext cx="9404723" cy="943131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  </a:t>
            </a:r>
            <a:r>
              <a:rPr lang="ru-RU" sz="5400" b="1" dirty="0" smtClean="0"/>
              <a:t>С чего все началось?</a:t>
            </a:r>
            <a:endParaRPr lang="ru-RU" sz="5400" b="1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0230" y="1206500"/>
            <a:ext cx="9534237" cy="5214036"/>
          </a:xfrm>
        </p:spPr>
      </p:pic>
    </p:spTree>
    <p:extLst>
      <p:ext uri="{BB962C8B-B14F-4D97-AF65-F5344CB8AC3E}">
        <p14:creationId xmlns:p14="http://schemas.microsoft.com/office/powerpoint/2010/main" xmlns="" val="2072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300" y="101600"/>
            <a:ext cx="11087100" cy="673100"/>
          </a:xfrm>
        </p:spPr>
        <p:txBody>
          <a:bodyPr/>
          <a:lstStyle/>
          <a:p>
            <a:r>
              <a:rPr lang="ru-RU" b="1" dirty="0" smtClean="0"/>
              <a:t>«… увидел я судно иностранное»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27200" y="932283"/>
            <a:ext cx="7518400" cy="5756947"/>
          </a:xfrm>
        </p:spPr>
      </p:pic>
    </p:spTree>
    <p:extLst>
      <p:ext uri="{BB962C8B-B14F-4D97-AF65-F5344CB8AC3E}">
        <p14:creationId xmlns:p14="http://schemas.microsoft.com/office/powerpoint/2010/main" xmlns="" val="232179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600" y="0"/>
            <a:ext cx="10185399" cy="1016000"/>
          </a:xfrm>
        </p:spPr>
        <p:txBody>
          <a:bodyPr/>
          <a:lstStyle/>
          <a:p>
            <a:r>
              <a:rPr lang="ru-RU" dirty="0" smtClean="0"/>
              <a:t>      </a:t>
            </a:r>
            <a:r>
              <a:rPr lang="ru-RU" b="1" dirty="0" smtClean="0"/>
              <a:t>Что изображено на картине?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285" y="800100"/>
            <a:ext cx="9749714" cy="5791200"/>
          </a:xfrm>
        </p:spPr>
      </p:pic>
    </p:spTree>
    <p:extLst>
      <p:ext uri="{BB962C8B-B14F-4D97-AF65-F5344CB8AC3E}">
        <p14:creationId xmlns:p14="http://schemas.microsoft.com/office/powerpoint/2010/main" xmlns="" val="141925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900" y="158860"/>
            <a:ext cx="9499600" cy="907940"/>
          </a:xfrm>
        </p:spPr>
        <p:txBody>
          <a:bodyPr/>
          <a:lstStyle/>
          <a:p>
            <a:r>
              <a:rPr lang="ru-RU" dirty="0" smtClean="0"/>
              <a:t>         </a:t>
            </a:r>
            <a:r>
              <a:rPr lang="ru-RU" b="1" dirty="0" smtClean="0"/>
              <a:t>«Русскому флоту быть!»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7043" y="914400"/>
            <a:ext cx="7967314" cy="5727700"/>
          </a:xfrm>
        </p:spPr>
      </p:pic>
    </p:spTree>
    <p:extLst>
      <p:ext uri="{BB962C8B-B14F-4D97-AF65-F5344CB8AC3E}">
        <p14:creationId xmlns:p14="http://schemas.microsoft.com/office/powerpoint/2010/main" xmlns="" val="180366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7400" y="0"/>
            <a:ext cx="10033000" cy="817282"/>
          </a:xfrm>
        </p:spPr>
        <p:txBody>
          <a:bodyPr/>
          <a:lstStyle/>
          <a:p>
            <a:pPr algn="ctr"/>
            <a:r>
              <a:rPr lang="ru-RU" b="1" dirty="0" smtClean="0"/>
              <a:t>Сражение при мысе Гангут </a:t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ru-RU" b="1" dirty="0"/>
              <a:t>7 августа </a:t>
            </a:r>
            <a:r>
              <a:rPr lang="ru-RU" b="1" dirty="0" smtClean="0"/>
              <a:t>1714 </a:t>
            </a:r>
            <a:r>
              <a:rPr lang="ru-RU" b="1" dirty="0"/>
              <a:t>г.)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4600" y="1385676"/>
            <a:ext cx="8236398" cy="5256424"/>
          </a:xfrm>
        </p:spPr>
      </p:pic>
    </p:spTree>
    <p:extLst>
      <p:ext uri="{BB962C8B-B14F-4D97-AF65-F5344CB8AC3E}">
        <p14:creationId xmlns:p14="http://schemas.microsoft.com/office/powerpoint/2010/main" xmlns="" val="338590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0800" y="161527"/>
            <a:ext cx="8640763" cy="6480573"/>
          </a:xfrm>
        </p:spPr>
      </p:pic>
    </p:spTree>
    <p:extLst>
      <p:ext uri="{BB962C8B-B14F-4D97-AF65-F5344CB8AC3E}">
        <p14:creationId xmlns:p14="http://schemas.microsoft.com/office/powerpoint/2010/main" xmlns="" val="357018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3" y="300318"/>
            <a:ext cx="6745288" cy="1400530"/>
          </a:xfrm>
        </p:spPr>
        <p:txBody>
          <a:bodyPr/>
          <a:lstStyle/>
          <a:p>
            <a:pPr algn="ctr"/>
            <a:r>
              <a:rPr lang="ru-RU" dirty="0" smtClean="0"/>
              <a:t>                </a:t>
            </a:r>
            <a:r>
              <a:rPr lang="ru-RU" sz="7200" b="1" dirty="0" smtClean="0"/>
              <a:t>БЫЛО</a:t>
            </a:r>
            <a:endParaRPr lang="ru-RU" sz="72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3846" y="2095500"/>
            <a:ext cx="11468098" cy="3822699"/>
          </a:xfrm>
        </p:spPr>
      </p:pic>
    </p:spTree>
    <p:extLst>
      <p:ext uri="{BB962C8B-B14F-4D97-AF65-F5344CB8AC3E}">
        <p14:creationId xmlns:p14="http://schemas.microsoft.com/office/powerpoint/2010/main" xmlns="" val="94482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164</TotalTime>
  <Words>60</Words>
  <Application>Microsoft Office PowerPoint</Application>
  <PresentationFormat>Произвольный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Ион</vt:lpstr>
      <vt:lpstr>            Что это за человек?</vt:lpstr>
      <vt:lpstr>Внеклассное мероприятие на тему «Потешный флот Петра»</vt:lpstr>
      <vt:lpstr>        С чего все началось?</vt:lpstr>
      <vt:lpstr>«… увидел я судно иностранное»</vt:lpstr>
      <vt:lpstr>      Что изображено на картине?</vt:lpstr>
      <vt:lpstr>         «Русскому флоту быть!»</vt:lpstr>
      <vt:lpstr>Сражение при мысе Гангут  (7 августа 1714 г.)</vt:lpstr>
      <vt:lpstr>Слайд 8</vt:lpstr>
      <vt:lpstr>                БЫЛО</vt:lpstr>
      <vt:lpstr>                СТАЛО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Внеклассное мероприятие на тему «Потешный флот Петра»</dc:title>
  <dc:creator>User</dc:creator>
  <cp:lastModifiedBy>ВВВ</cp:lastModifiedBy>
  <cp:revision>12</cp:revision>
  <dcterms:created xsi:type="dcterms:W3CDTF">2021-10-12T17:41:31Z</dcterms:created>
  <dcterms:modified xsi:type="dcterms:W3CDTF">2021-10-28T08:38:20Z</dcterms:modified>
</cp:coreProperties>
</file>