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51E358-C013-401D-B6AE-B7D62C593B2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3C0045-A56E-4ECB-8AD1-4BAB17EFCA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76672"/>
            <a:ext cx="7175351" cy="4448785"/>
          </a:xfrm>
        </p:spPr>
        <p:txBody>
          <a:bodyPr/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развивающая среда логопедического кабинета.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686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Развивайка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игры направленные на развитие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грамматического строя речи.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11\Desktop\Фото среды\IMG_87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46836" y="2502176"/>
            <a:ext cx="4170465" cy="312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1\Desktop\Фото среды\IMG_87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11726" y="2000842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11\Desktop\Фото среды\IMG_87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911" y="3160880"/>
            <a:ext cx="3509066" cy="26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596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«Сказочный песок» активно использую песочный стол при постановке и автоматизации звуков, при знакомстве с буквами и звуками.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11\Desktop\Фото среды\IMG_87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79520" y="2817024"/>
            <a:ext cx="3745147" cy="280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1\Desktop\Фото среды\IMG_87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88057" y="2649645"/>
            <a:ext cx="393643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039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различных видов речевых нарушений – процесс долгий,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трудоёмкий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требующий 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длительного и устойчивого внимания, сосредоточенности, напряжения и волевых усилий. Детям с нарушениями речи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даётся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нелегко, поэтому логопеды вынуждены искать новые формы, подходы, методы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 воспитанниками</a:t>
            </a:r>
          </a:p>
        </p:txBody>
      </p:sp>
    </p:spTree>
    <p:extLst>
      <p:ext uri="{BB962C8B-B14F-4D97-AF65-F5344CB8AC3E}">
        <p14:creationId xmlns:p14="http://schemas.microsoft.com/office/powerpoint/2010/main" val="257196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таких форм - создание максимально комфортной, эстетичной, соответствующей современным требованиям образовательной среды для индивидуальной, фронтальной и подгрупповой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218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назначение моего логопедического кабинета - создание рациональных условий, которые соответствуют ФГОС: развивающая предметно пространственная среда должна быть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содержательно-насыщенной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трансформируемой, полифункциональной, вариативной, доступной и безопасной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179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 smtClean="0"/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зона». Мебель в кабинете подобрана так, что легко можно освободить центральную зону, для проведения разминки,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нейрогимнастики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двигательных игр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9" name="Picture 3" descr="C:\Users\11\Desktop\Фото среды\IMG_8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10300" y="3029124"/>
            <a:ext cx="3923928" cy="294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1\Desktop\Фото среды\IMG_87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67611" y="3110399"/>
            <a:ext cx="384042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77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коррекции звукопроизношения: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«Сияние зеркал» оборудована настенным зеркалом, методическими пособиями необходимыми при автоматизации и дифференциации поставленных звуков.</a:t>
            </a:r>
          </a:p>
        </p:txBody>
      </p:sp>
      <p:pic>
        <p:nvPicPr>
          <p:cNvPr id="1026" name="Picture 2" descr="C:\Users\11\Desktop\Фото среды\IMG_87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84134" y="3080962"/>
            <a:ext cx="35523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1\Desktop\Фото среды\IMG_87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1229" y="3475355"/>
            <a:ext cx="3251162" cy="243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340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1\Desktop\Фото среды\IMG_877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73693" y="-657468"/>
            <a:ext cx="5868624" cy="756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289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«Ловкие пальчики» (игровой материал для развития мелкой моторики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11\Desktop\Фото среды\IMG_87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18795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1\Desktop\Фото среды\IMG_87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25578" y="2600412"/>
            <a:ext cx="4200466" cy="3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294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Букварик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игры с буквами и звуками.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11\Desktop\IMG_87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4296477" cy="322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11\Desktop\Фото среды\IMG_87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5893" y="2423450"/>
            <a:ext cx="3816424" cy="285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4458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219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Предметно – развивающая среда логопедического кабинета.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– развивающая среда логопедического кабинета.</dc:title>
  <dc:creator>11</dc:creator>
  <cp:lastModifiedBy>11</cp:lastModifiedBy>
  <cp:revision>12</cp:revision>
  <dcterms:created xsi:type="dcterms:W3CDTF">2021-10-28T17:06:36Z</dcterms:created>
  <dcterms:modified xsi:type="dcterms:W3CDTF">2021-10-28T18:19:15Z</dcterms:modified>
</cp:coreProperties>
</file>