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7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D60093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7987E-57AC-4B7A-8031-D3F865A051EA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9717B-47AF-4F33-BBF8-7BA0D09F5EF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>
    <p:newsflash/>
    <p:sndAc>
      <p:stSnd>
        <p:snd r:embed="rId1" name="applaus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7987E-57AC-4B7A-8031-D3F865A051EA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9717B-47AF-4F33-BBF8-7BA0D09F5E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  <p:sndAc>
      <p:stSnd>
        <p:snd r:embed="rId1" name="applaus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7987E-57AC-4B7A-8031-D3F865A051EA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9717B-47AF-4F33-BBF8-7BA0D09F5E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  <p:sndAc>
      <p:stSnd>
        <p:snd r:embed="rId1" name="applaus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7987E-57AC-4B7A-8031-D3F865A051EA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9717B-47AF-4F33-BBF8-7BA0D09F5EF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spd="slow">
    <p:newsflash/>
    <p:sndAc>
      <p:stSnd>
        <p:snd r:embed="rId1" name="applaus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7987E-57AC-4B7A-8031-D3F865A051EA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9717B-47AF-4F33-BBF8-7BA0D09F5E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  <p:sndAc>
      <p:stSnd>
        <p:snd r:embed="rId1" name="applaus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7987E-57AC-4B7A-8031-D3F865A051EA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9717B-47AF-4F33-BBF8-7BA0D09F5EF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 spd="slow">
    <p:newsflash/>
    <p:sndAc>
      <p:stSnd>
        <p:snd r:embed="rId1" name="applaus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7987E-57AC-4B7A-8031-D3F865A051EA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9717B-47AF-4F33-BBF8-7BA0D09F5EF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>
    <p:newsflash/>
    <p:sndAc>
      <p:stSnd>
        <p:snd r:embed="rId1" name="applaus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7987E-57AC-4B7A-8031-D3F865A051EA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9717B-47AF-4F33-BBF8-7BA0D09F5E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  <p:sndAc>
      <p:stSnd>
        <p:snd r:embed="rId1" name="applaus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7987E-57AC-4B7A-8031-D3F865A051EA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9717B-47AF-4F33-BBF8-7BA0D09F5E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  <p:sndAc>
      <p:stSnd>
        <p:snd r:embed="rId1" name="applaus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7987E-57AC-4B7A-8031-D3F865A051EA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9717B-47AF-4F33-BBF8-7BA0D09F5E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  <p:sndAc>
      <p:stSnd>
        <p:snd r:embed="rId1" name="applaus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7987E-57AC-4B7A-8031-D3F865A051EA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9717B-47AF-4F33-BBF8-7BA0D09F5EF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>
    <p:newsflash/>
    <p:sndAc>
      <p:stSnd>
        <p:snd r:embed="rId1" name="applause.wav"/>
      </p:stSnd>
    </p:sndAc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F07987E-57AC-4B7A-8031-D3F865A051EA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399717B-47AF-4F33-BBF8-7BA0D09F5EF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8" r:id="rId1"/>
    <p:sldLayoutId id="2147483919" r:id="rId2"/>
    <p:sldLayoutId id="2147483920" r:id="rId3"/>
    <p:sldLayoutId id="2147483921" r:id="rId4"/>
    <p:sldLayoutId id="2147483922" r:id="rId5"/>
    <p:sldLayoutId id="2147483923" r:id="rId6"/>
    <p:sldLayoutId id="2147483924" r:id="rId7"/>
    <p:sldLayoutId id="2147483925" r:id="rId8"/>
    <p:sldLayoutId id="2147483926" r:id="rId9"/>
    <p:sldLayoutId id="2147483927" r:id="rId10"/>
    <p:sldLayoutId id="2147483928" r:id="rId11"/>
  </p:sldLayoutIdLst>
  <p:transition spd="slow">
    <p:newsflash/>
    <p:sndAc>
      <p:stSnd>
        <p:snd r:embed="rId13" name="applause.wav"/>
      </p:stSnd>
    </p:sndAc>
  </p:transition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5157192"/>
            <a:ext cx="4155471" cy="1512168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Выполнила : воспитатель 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Талайко Полина 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Дмитриевна</a:t>
            </a:r>
            <a:endParaRPr lang="ru-RU" sz="24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88640"/>
            <a:ext cx="8998768" cy="2520279"/>
          </a:xfrm>
        </p:spPr>
        <p:txBody>
          <a:bodyPr>
            <a:normAutofit fontScale="90000"/>
          </a:bodyPr>
          <a:lstStyle/>
          <a:p>
            <a:pPr marL="182880" indent="0" algn="ctr">
              <a:buNone/>
            </a:pPr>
            <a:r>
              <a:rPr lang="ru-RU" b="1" dirty="0" smtClean="0">
                <a:solidFill>
                  <a:srgbClr val="D60093"/>
                </a:solidFill>
              </a:rPr>
              <a:t>Презентация по правилам дорожного движения</a:t>
            </a:r>
            <a:endParaRPr lang="ru-RU" b="1" dirty="0">
              <a:solidFill>
                <a:srgbClr val="D60093"/>
              </a:solidFill>
            </a:endParaRPr>
          </a:p>
        </p:txBody>
      </p:sp>
      <p:pic>
        <p:nvPicPr>
          <p:cNvPr id="6" name="Рисунок 5" descr="3. &amp;Pcy;&amp;ocy; &amp;acy;&amp;scy;&amp;fcy;&amp;acy;&amp;lcy;&amp;softcy;&amp;tcy;&amp;ucy; &amp;shcy;&amp;ucy;&amp;rcy;&amp;shcy;&amp;acy;&amp;tcy; &amp;shcy;&amp;icy;&amp;ncy;&amp;ycy; - &amp;iecy;&amp;dcy;&amp;ucy;&amp;tcy; &amp;rcy;&amp;acy;&amp;zcy;&amp;ncy;&amp;ycy;&amp;iecy; &amp;mcy;&amp;acy;&amp;shcy;&amp;icy;&amp;ncy;&amp;ycy;.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3284984"/>
            <a:ext cx="3600400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 spd="slow">
    <p:newsflash/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820472" cy="1700808"/>
          </a:xfrm>
        </p:spPr>
        <p:txBody>
          <a:bodyPr>
            <a:normAutofit fontScale="90000"/>
          </a:bodyPr>
          <a:lstStyle/>
          <a:p>
            <a:pPr marL="0" indent="0" algn="l">
              <a:buNone/>
            </a:pPr>
            <a:r>
              <a:rPr lang="ru-RU" sz="2800" dirty="0" smtClean="0"/>
              <a:t>Мчится огненной стрелой , мчится вдаль машина!</a:t>
            </a:r>
            <a:br>
              <a:rPr lang="ru-RU" sz="2800" dirty="0" smtClean="0"/>
            </a:br>
            <a:r>
              <a:rPr lang="ru-RU" sz="2800" dirty="0" smtClean="0"/>
              <a:t>И зальёт пожар любой</a:t>
            </a:r>
            <a:br>
              <a:rPr lang="ru-RU" sz="2800" dirty="0" smtClean="0"/>
            </a:br>
            <a:r>
              <a:rPr lang="ru-RU" sz="2800" dirty="0" smtClean="0"/>
              <a:t>Смелая дружина. </a:t>
            </a:r>
            <a:r>
              <a:rPr lang="ru-RU" sz="2800" dirty="0" smtClean="0">
                <a:solidFill>
                  <a:srgbClr val="FF0000"/>
                </a:solidFill>
              </a:rPr>
              <a:t>(Пожарная машина)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http://www.v3toys.ru/kiwi-public-data/Kiwi_Img/02-771.jpg"/>
          <p:cNvPicPr>
            <a:picLocks noGrp="1"/>
          </p:cNvPicPr>
          <p:nvPr>
            <p:ph sz="quarter" idx="13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00808"/>
            <a:ext cx="583264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sk59.ru/wp-content/uploads/2012/09/pojar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1700808"/>
            <a:ext cx="3851920" cy="4456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-12612"/>
            <a:ext cx="8930280" cy="2348880"/>
          </a:xfrm>
        </p:spPr>
        <p:txBody>
          <a:bodyPr>
            <a:normAutofit fontScale="90000"/>
          </a:bodyPr>
          <a:lstStyle/>
          <a:p>
            <a:pPr marL="0" indent="0">
              <a:buNone/>
            </a:pPr>
            <a:r>
              <a:rPr lang="ru-RU" dirty="0" smtClean="0"/>
              <a:t>Воя, мигая, мотором фырча,</a:t>
            </a:r>
            <a:br>
              <a:rPr lang="ru-RU" dirty="0" smtClean="0"/>
            </a:br>
            <a:r>
              <a:rPr lang="ru-RU" dirty="0" smtClean="0"/>
              <a:t>Без опозданий доставит врача.</a:t>
            </a:r>
            <a:br>
              <a:rPr lang="ru-RU" dirty="0" smtClean="0"/>
            </a:br>
            <a:r>
              <a:rPr lang="ru-RU" dirty="0" smtClean="0"/>
              <a:t>Едет, несётся в белой карете</a:t>
            </a:r>
            <a:br>
              <a:rPr lang="ru-RU" dirty="0" smtClean="0"/>
            </a:br>
            <a:r>
              <a:rPr lang="ru-RU" dirty="0" smtClean="0"/>
              <a:t>Самая </a:t>
            </a:r>
            <a:r>
              <a:rPr lang="ru-RU" dirty="0" smtClean="0">
                <a:solidFill>
                  <a:srgbClr val="FF0000"/>
                </a:solidFill>
              </a:rPr>
              <a:t>скорая помощь </a:t>
            </a:r>
            <a:r>
              <a:rPr lang="ru-RU" dirty="0" smtClean="0"/>
              <a:t>на свете!</a:t>
            </a:r>
            <a:endParaRPr lang="ru-RU" dirty="0"/>
          </a:p>
        </p:txBody>
      </p:sp>
      <p:pic>
        <p:nvPicPr>
          <p:cNvPr id="4" name="Содержимое 3" descr="http://vu.ua/uploadfiles/fckeditor/image/masher/september/ambulance.jpg"/>
          <p:cNvPicPr>
            <a:picLocks noGrp="1"/>
          </p:cNvPicPr>
          <p:nvPr>
            <p:ph sz="quarter" idx="13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780928"/>
            <a:ext cx="5715000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opup_img" descr="http://go1.imgsmail.ru/imgpreview?key=http%3A//www.aybolit.org/wp-content/uploads/2012/07/perevezti-bolnogo-posle-infarkta-dnepropetrovsk1-300x225.jpg&amp;mb=imgdb_preview_72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3140968"/>
            <a:ext cx="2808312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892480" cy="2650306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ru-RU" sz="3200" dirty="0" smtClean="0"/>
              <a:t>Городской он или сельский, </a:t>
            </a:r>
            <a:br>
              <a:rPr lang="ru-RU" sz="3200" dirty="0" smtClean="0"/>
            </a:br>
            <a:r>
              <a:rPr lang="ru-RU" sz="3200" dirty="0" smtClean="0"/>
              <a:t>    Очень важен полицейский. </a:t>
            </a:r>
            <a:br>
              <a:rPr lang="ru-RU" sz="3200" dirty="0" smtClean="0"/>
            </a:br>
            <a:r>
              <a:rPr lang="ru-RU" sz="3200" dirty="0" smtClean="0"/>
              <a:t>Охраняет он закон, </a:t>
            </a:r>
            <a:br>
              <a:rPr lang="ru-RU" sz="3200" dirty="0" smtClean="0"/>
            </a:br>
            <a:r>
              <a:rPr lang="ru-RU" sz="3200" dirty="0" smtClean="0"/>
              <a:t>Наш покой и крепкий сон. </a:t>
            </a:r>
            <a:endParaRPr lang="ru-RU" sz="3200" dirty="0"/>
          </a:p>
        </p:txBody>
      </p:sp>
      <p:pic>
        <p:nvPicPr>
          <p:cNvPr id="4" name="Содержимое 3" descr="http://media.snimka.bg/3645/013545121-big.jpg"/>
          <p:cNvPicPr>
            <a:picLocks noGrp="1"/>
          </p:cNvPicPr>
          <p:nvPr>
            <p:ph sz="quarter" idx="13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3" y="2636912"/>
            <a:ext cx="5616624" cy="3877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www.nesekretno.ru/images/uploaded/photo/large/000001/pic-1419-1317879586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2996952"/>
            <a:ext cx="3312368" cy="3522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723312" cy="1800200"/>
          </a:xfrm>
        </p:spPr>
        <p:txBody>
          <a:bodyPr>
            <a:normAutofit fontScale="90000"/>
          </a:bodyPr>
          <a:lstStyle/>
          <a:p>
            <a:pPr marL="0" indent="0">
              <a:buNone/>
            </a:pPr>
            <a:r>
              <a:rPr lang="ru-RU" b="1" dirty="0" smtClean="0"/>
              <a:t>А теперь, давай попробуем запомнить несколько дорожных знаков!</a:t>
            </a:r>
            <a:endParaRPr lang="ru-RU" b="1" dirty="0"/>
          </a:p>
        </p:txBody>
      </p:sp>
      <p:pic>
        <p:nvPicPr>
          <p:cNvPr id="6" name="Содержимое 5" descr="http://www.plantoysshop.ru/upload/by_a_pt/OB3.jpg"/>
          <p:cNvPicPr>
            <a:picLocks noGrp="1"/>
          </p:cNvPicPr>
          <p:nvPr>
            <p:ph sz="quarter" idx="13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395536" y="2132856"/>
            <a:ext cx="3538769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Содержимое 4" descr="http://mistergid.ru/image/upload/2011-08-06/330026694634_38681_y_daf745a8.jpg"/>
          <p:cNvPicPr>
            <a:picLocks noGrp="1"/>
          </p:cNvPicPr>
          <p:nvPr>
            <p:ph sz="quarter" idx="14"/>
          </p:nvPr>
        </p:nvPicPr>
        <p:blipFill>
          <a:blip r:embed="rId4" cstate="print"/>
          <a:stretch>
            <a:fillRect/>
          </a:stretch>
        </p:blipFill>
        <p:spPr bwMode="auto">
          <a:xfrm>
            <a:off x="5004048" y="2132856"/>
            <a:ext cx="3196776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  <p:sndAc>
      <p:stSnd>
        <p:snd r:embed="rId2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9926"/>
            <a:ext cx="7949145" cy="26642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 smtClean="0"/>
              <a:t>В этом месте пешеход</a:t>
            </a:r>
            <a:br>
              <a:rPr lang="ru-RU" sz="3200" dirty="0" smtClean="0"/>
            </a:br>
            <a:r>
              <a:rPr lang="ru-RU" sz="3200" dirty="0" smtClean="0"/>
              <a:t>Терпеливо транспорт ждет.</a:t>
            </a:r>
            <a:br>
              <a:rPr lang="ru-RU" sz="3200" dirty="0" smtClean="0"/>
            </a:br>
            <a:r>
              <a:rPr lang="ru-RU" sz="3200" dirty="0" smtClean="0"/>
              <a:t>Он пешком устал шагать,</a:t>
            </a:r>
            <a:br>
              <a:rPr lang="ru-RU" sz="3200" dirty="0" smtClean="0"/>
            </a:br>
            <a:r>
              <a:rPr lang="ru-RU" sz="3200" dirty="0" smtClean="0"/>
              <a:t>Хочет пассажиром стать.</a:t>
            </a:r>
            <a:endParaRPr lang="ru-RU" sz="3200" dirty="0"/>
          </a:p>
        </p:txBody>
      </p:sp>
      <p:pic>
        <p:nvPicPr>
          <p:cNvPr id="5" name="Содержимое 4" descr="http://900igr.net/datas/okruzhajuschij-mir/Znaki/0013-013-Ostanovki-obschestvennogo-transporta.jpg"/>
          <p:cNvPicPr>
            <a:picLocks noGrp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0" y="2708920"/>
            <a:ext cx="4816797" cy="3775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http://mikhed.ru/world/2011-09-Kursk/IMG_3718.jpg"/>
          <p:cNvPicPr>
            <a:picLocks noGrp="1"/>
          </p:cNvPicPr>
          <p:nvPr>
            <p:ph sz="quarter" idx="14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5148064" y="3284984"/>
            <a:ext cx="3346450" cy="2232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-33863"/>
            <a:ext cx="6552728" cy="29523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 smtClean="0"/>
              <a:t>Здесь наземный переход,</a:t>
            </a:r>
            <a:br>
              <a:rPr lang="ru-RU" sz="3600" dirty="0" smtClean="0"/>
            </a:br>
            <a:r>
              <a:rPr lang="ru-RU" sz="3600" dirty="0" smtClean="0"/>
              <a:t>Ходит целый день народ.</a:t>
            </a:r>
            <a:br>
              <a:rPr lang="ru-RU" sz="3600" dirty="0" smtClean="0"/>
            </a:br>
            <a:r>
              <a:rPr lang="ru-RU" sz="3600" dirty="0" smtClean="0"/>
              <a:t>Ты, водитель, не грусти,</a:t>
            </a:r>
            <a:br>
              <a:rPr lang="ru-RU" sz="3600" dirty="0" smtClean="0"/>
            </a:br>
            <a:r>
              <a:rPr lang="ru-RU" sz="3600" dirty="0" smtClean="0"/>
              <a:t>Пешехода пропусти!</a:t>
            </a:r>
            <a:endParaRPr lang="ru-RU" sz="3600" dirty="0"/>
          </a:p>
        </p:txBody>
      </p:sp>
      <p:pic>
        <p:nvPicPr>
          <p:cNvPr id="5" name="Содержимое 4" descr="http://www.gorodgomel.by/uploads/images/00/00/02/2010/12/09/thumb_x3_358e1d.jpg"/>
          <p:cNvPicPr>
            <a:picLocks noGrp="1"/>
          </p:cNvPicPr>
          <p:nvPr>
            <p:ph sz="quarter" idx="13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001169"/>
            <a:ext cx="3744416" cy="337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http://54.mchs.gov.ru/upload/images/New%20Folder/PDD/PDD_15.JPG"/>
          <p:cNvPicPr>
            <a:picLocks noGrp="1"/>
          </p:cNvPicPr>
          <p:nvPr>
            <p:ph sz="quarter" idx="14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5436096" y="3717032"/>
            <a:ext cx="2819400" cy="203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332656"/>
            <a:ext cx="6768752" cy="216024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600" dirty="0" smtClean="0"/>
              <a:t>Знает каждый пешеход</a:t>
            </a:r>
            <a:br>
              <a:rPr lang="ru-RU" sz="3600" dirty="0" smtClean="0"/>
            </a:br>
            <a:r>
              <a:rPr lang="ru-RU" sz="3600" dirty="0" smtClean="0"/>
              <a:t>Про подземный этот ход.</a:t>
            </a:r>
            <a:br>
              <a:rPr lang="ru-RU" sz="3600" dirty="0" smtClean="0"/>
            </a:br>
            <a:r>
              <a:rPr lang="ru-RU" sz="3600" dirty="0" smtClean="0"/>
              <a:t>Город он не украшает,</a:t>
            </a:r>
            <a:br>
              <a:rPr lang="ru-RU" sz="3600" dirty="0" smtClean="0"/>
            </a:br>
            <a:r>
              <a:rPr lang="ru-RU" sz="3600" dirty="0" smtClean="0"/>
              <a:t>Но машинам не мешает!</a:t>
            </a:r>
            <a:endParaRPr lang="ru-RU" sz="3600" dirty="0"/>
          </a:p>
        </p:txBody>
      </p:sp>
      <p:pic>
        <p:nvPicPr>
          <p:cNvPr id="7" name="Содержимое 6" descr="http://www.bashinform.ru/upload/iblock/a05/%D0%BF%D0%BE%D0%B4%D0%B7%D0%B5%D0%BC%D0%BD%D1%8B%D0%B9-%D0%BF%D0%B5%D1%80%D0%B5%D1%85%D0%BE%D0%B4-1.jpg"/>
          <p:cNvPicPr>
            <a:picLocks noGrp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23528" y="2852936"/>
            <a:ext cx="3763144" cy="35650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Содержимое 7" descr="http://www.zelenograd.ru/img/6/b/3/6b3f3a072b8e7c4d481161e35f6509df.jpg"/>
          <p:cNvPicPr>
            <a:picLocks noGrp="1"/>
          </p:cNvPicPr>
          <p:nvPr>
            <p:ph sz="quarter" idx="14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788024" y="3284984"/>
            <a:ext cx="2549272" cy="2715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116632"/>
            <a:ext cx="7211144" cy="2060848"/>
          </a:xfrm>
        </p:spPr>
        <p:txBody>
          <a:bodyPr>
            <a:noAutofit/>
          </a:bodyPr>
          <a:lstStyle/>
          <a:p>
            <a:pPr marL="0" indent="0" algn="l">
              <a:buNone/>
            </a:pPr>
            <a:r>
              <a:rPr lang="ru-RU" sz="3600" dirty="0" smtClean="0"/>
              <a:t>Посреди дороги дети,</a:t>
            </a:r>
            <a:br>
              <a:rPr lang="ru-RU" sz="3600" dirty="0" smtClean="0"/>
            </a:br>
            <a:r>
              <a:rPr lang="ru-RU" sz="3600" dirty="0" smtClean="0"/>
              <a:t>Мы всегда за них в ответе.</a:t>
            </a:r>
            <a:br>
              <a:rPr lang="ru-RU" sz="3600" dirty="0" smtClean="0"/>
            </a:br>
            <a:r>
              <a:rPr lang="ru-RU" sz="3600" dirty="0" smtClean="0"/>
              <a:t>Чтоб не плакал их родитель,</a:t>
            </a:r>
            <a:br>
              <a:rPr lang="ru-RU" sz="3600" dirty="0" smtClean="0"/>
            </a:br>
            <a:r>
              <a:rPr lang="ru-RU" sz="3600" dirty="0" smtClean="0"/>
              <a:t>Будь внимательней, водитель!</a:t>
            </a:r>
            <a:endParaRPr lang="ru-RU" sz="3600" dirty="0"/>
          </a:p>
        </p:txBody>
      </p:sp>
      <p:pic>
        <p:nvPicPr>
          <p:cNvPr id="5" name="Содержимое 4" descr="http://carexpo.ru/images/information/3734.jpg"/>
          <p:cNvPicPr>
            <a:picLocks noGrp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683568" y="3501008"/>
            <a:ext cx="2857500" cy="248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http://smgazeta.kz/uploads/images/default/ostorozhno_deti.jpg"/>
          <p:cNvPicPr>
            <a:picLocks noGrp="1"/>
          </p:cNvPicPr>
          <p:nvPr>
            <p:ph sz="quarter" idx="14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644008" y="3429000"/>
            <a:ext cx="3346450" cy="22198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95936" y="35117"/>
            <a:ext cx="5004048" cy="2146250"/>
          </a:xfrm>
        </p:spPr>
        <p:txBody>
          <a:bodyPr>
            <a:normAutofit fontScale="90000"/>
          </a:bodyPr>
          <a:lstStyle/>
          <a:p>
            <a:pPr marL="0" indent="0">
              <a:buNone/>
            </a:pPr>
            <a:r>
              <a:rPr lang="ru-RU" b="1" dirty="0" smtClean="0"/>
              <a:t>Ну вот , как здорово мы изучили с вами некоторые дорожные знаки!!! И наконец ,остался самый важный герой дорожного движения!</a:t>
            </a:r>
            <a:endParaRPr lang="ru-RU" b="1" dirty="0"/>
          </a:p>
        </p:txBody>
      </p:sp>
      <p:pic>
        <p:nvPicPr>
          <p:cNvPr id="4" name="Содержимое 3" descr="http://mistergid.ru/image/upload/2011-08-06/330026694634_38681_y_daf745a8.jpg"/>
          <p:cNvPicPr>
            <a:picLocks noGrp="1"/>
          </p:cNvPicPr>
          <p:nvPr>
            <p:ph sz="quarter" idx="13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39" y="692696"/>
            <a:ext cx="3880855" cy="436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  <p:sndAc>
      <p:stSnd>
        <p:snd r:embed="rId2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404664"/>
            <a:ext cx="3008313" cy="8640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 smtClean="0"/>
              <a:t>Светофор</a:t>
            </a:r>
            <a:endParaRPr lang="ru-RU" sz="4000" dirty="0"/>
          </a:p>
        </p:txBody>
      </p:sp>
      <p:pic>
        <p:nvPicPr>
          <p:cNvPr id="5" name="popup_img" descr="http://go1.imgsmail.ru/imgpreview?key=http%3A//demiart.ru/forum/uploads5/post-1342080-1274474056.jpg&amp;mb=imgdb_preview_141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79512" y="1412776"/>
            <a:ext cx="4499992" cy="34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220072" y="116632"/>
            <a:ext cx="3456384" cy="5904656"/>
          </a:xfrm>
        </p:spPr>
        <p:txBody>
          <a:bodyPr>
            <a:noAutofit/>
          </a:bodyPr>
          <a:lstStyle/>
          <a:p>
            <a:r>
              <a:rPr lang="ru-RU" sz="1800" b="1" dirty="0" smtClean="0"/>
              <a:t>У большого перекрестка</a:t>
            </a:r>
          </a:p>
          <a:p>
            <a:r>
              <a:rPr lang="ru-RU" sz="1800" b="1" dirty="0" smtClean="0"/>
              <a:t>Подмигнул мне светофор.</a:t>
            </a:r>
          </a:p>
          <a:p>
            <a:r>
              <a:rPr lang="ru-RU" sz="1800" b="1" dirty="0" smtClean="0"/>
              <a:t>И решил я очень просто</a:t>
            </a:r>
          </a:p>
          <a:p>
            <a:r>
              <a:rPr lang="ru-RU" sz="1800" b="1" dirty="0" smtClean="0"/>
              <a:t>С ним затеять разговор.</a:t>
            </a:r>
          </a:p>
          <a:p>
            <a:r>
              <a:rPr lang="ru-RU" sz="1800" b="1" dirty="0" smtClean="0"/>
              <a:t>"Побежим со мной вприпрыжку?" - </a:t>
            </a:r>
          </a:p>
          <a:p>
            <a:r>
              <a:rPr lang="ru-RU" sz="1800" b="1" dirty="0" smtClean="0"/>
              <a:t>Я сказал. А он в ответ</a:t>
            </a:r>
          </a:p>
          <a:p>
            <a:r>
              <a:rPr lang="ru-RU" sz="1800" b="1" dirty="0" smtClean="0"/>
              <a:t>Зажигает ярко красный</a:t>
            </a:r>
          </a:p>
          <a:p>
            <a:r>
              <a:rPr lang="ru-RU" sz="1800" b="1" dirty="0" smtClean="0"/>
              <a:t>Запрещающий всё цвет.</a:t>
            </a:r>
          </a:p>
          <a:p>
            <a:r>
              <a:rPr lang="ru-RU" sz="1800" b="1" dirty="0" smtClean="0"/>
              <a:t>Подмигнув мне желтым цветом,</a:t>
            </a:r>
          </a:p>
          <a:p>
            <a:r>
              <a:rPr lang="ru-RU" sz="1800" b="1" dirty="0" smtClean="0"/>
              <a:t>Быть внимательным велел.</a:t>
            </a:r>
          </a:p>
          <a:p>
            <a:r>
              <a:rPr lang="ru-RU" sz="1800" b="1" dirty="0" smtClean="0"/>
              <a:t>"Помню, помню я про это!" - </a:t>
            </a:r>
          </a:p>
          <a:p>
            <a:r>
              <a:rPr lang="ru-RU" sz="1800" b="1" dirty="0" smtClean="0"/>
              <a:t>Я в ответ ему пропел.</a:t>
            </a:r>
          </a:p>
          <a:p>
            <a:r>
              <a:rPr lang="ru-RU" sz="1800" b="1" dirty="0" smtClean="0"/>
              <a:t>Вдруг зажегся цвет зеленый.</a:t>
            </a:r>
          </a:p>
          <a:p>
            <a:r>
              <a:rPr lang="ru-RU" sz="1800" b="1" dirty="0" smtClean="0"/>
              <a:t>Знаю я - пора идти!</a:t>
            </a:r>
          </a:p>
          <a:p>
            <a:r>
              <a:rPr lang="ru-RU" sz="1800" b="1" dirty="0" smtClean="0"/>
              <a:t>"До свидания, </a:t>
            </a:r>
            <a:r>
              <a:rPr lang="ru-RU" sz="1800" b="1" dirty="0" err="1" smtClean="0"/>
              <a:t>светофорчик</a:t>
            </a:r>
            <a:r>
              <a:rPr lang="ru-RU" sz="1800" b="1" dirty="0" smtClean="0"/>
              <a:t>,</a:t>
            </a:r>
          </a:p>
          <a:p>
            <a:r>
              <a:rPr lang="ru-RU" sz="1800" b="1" dirty="0" smtClean="0"/>
              <a:t>Всем - счастливого пути!"</a:t>
            </a: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052736"/>
            <a:ext cx="8136904" cy="5616624"/>
          </a:xfrm>
        </p:spPr>
        <p:txBody>
          <a:bodyPr>
            <a:normAutofit/>
          </a:bodyPr>
          <a:lstStyle/>
          <a:p>
            <a:pPr algn="l"/>
            <a:endParaRPr lang="ru-RU" dirty="0" smtClean="0"/>
          </a:p>
          <a:p>
            <a:pPr marL="457200" indent="-457200" algn="l">
              <a:buFont typeface="Wingdings" panose="05000000000000000000" pitchFamily="2" charset="2"/>
              <a:buChar char="§"/>
            </a:pPr>
            <a:r>
              <a:rPr lang="ru-RU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Закреплять знания о различных видах городского транспорта, особенностях их внешнего вида и назначения («Скорая помощь», «Пожарная», «Полиция», трамвай, троллейбус, автобус). </a:t>
            </a:r>
          </a:p>
          <a:p>
            <a:pPr marL="457200" indent="-457200" algn="l">
              <a:buFont typeface="Wingdings" panose="05000000000000000000" pitchFamily="2" charset="2"/>
              <a:buChar char="§"/>
            </a:pPr>
            <a:r>
              <a:rPr lang="ru-RU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Знакомство со знаками дорожного движения «Пешеходный переход», «Остановка общественного транспорта», «Дети». </a:t>
            </a:r>
          </a:p>
          <a:p>
            <a:pPr marL="457200" indent="-457200" algn="l">
              <a:buFont typeface="Wingdings" panose="05000000000000000000" pitchFamily="2" charset="2"/>
              <a:buChar char="§"/>
            </a:pPr>
            <a:r>
              <a:rPr lang="ru-RU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Закреплять знания о назначении светофора. </a:t>
            </a:r>
          </a:p>
          <a:p>
            <a:pPr>
              <a:buFont typeface="Wingdings" pitchFamily="2" charset="2"/>
              <a:buChar char="Ø"/>
            </a:pPr>
            <a:endParaRPr lang="ru-RU" sz="2800" dirty="0" smtClean="0"/>
          </a:p>
          <a:p>
            <a:pPr>
              <a:buFont typeface="Wingdings" pitchFamily="2" charset="2"/>
              <a:buChar char="Ø"/>
            </a:pPr>
            <a:endParaRPr lang="ru-RU" sz="2800" dirty="0" smtClean="0"/>
          </a:p>
          <a:p>
            <a:pPr>
              <a:buFont typeface="Wingdings" pitchFamily="2" charset="2"/>
              <a:buChar char="Ø"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404664"/>
            <a:ext cx="7772400" cy="1368151"/>
          </a:xfrm>
        </p:spPr>
        <p:txBody>
          <a:bodyPr>
            <a:normAutofit fontScale="90000"/>
          </a:bodyPr>
          <a:lstStyle/>
          <a:p>
            <a:pPr marL="182880" indent="0">
              <a:buNone/>
            </a:pPr>
            <a:r>
              <a:rPr lang="ru-RU" b="1" dirty="0" smtClean="0"/>
              <a:t>Цели презентации:</a:t>
            </a:r>
            <a:br>
              <a:rPr lang="ru-RU" b="1" dirty="0" smtClean="0"/>
            </a:br>
            <a:endParaRPr lang="ru-RU" b="1" dirty="0"/>
          </a:p>
        </p:txBody>
      </p:sp>
    </p:spTree>
  </p:cSld>
  <p:clrMapOvr>
    <a:masterClrMapping/>
  </p:clrMapOvr>
  <p:transition spd="slow">
    <p:cover dir="d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642194"/>
          </a:xfrm>
        </p:spPr>
        <p:txBody>
          <a:bodyPr/>
          <a:lstStyle/>
          <a:p>
            <a:pPr marL="0" indent="0" algn="l">
              <a:buNone/>
            </a:pPr>
            <a:r>
              <a:rPr lang="ru-RU" dirty="0" smtClean="0"/>
              <a:t>Правило маленького светофора</a:t>
            </a:r>
            <a:endParaRPr lang="ru-RU" dirty="0"/>
          </a:p>
        </p:txBody>
      </p:sp>
      <p:pic>
        <p:nvPicPr>
          <p:cNvPr id="5" name="Содержимое 4" descr="&amp;Pcy;&amp;rcy;&amp;acy;&amp;vcy;&amp;icy;&amp;lcy;&amp;acy; &amp;dcy;&amp;ocy;&amp;rcy;&amp;ocy;&amp;zhcy;&amp;ncy;&amp;ocy;&amp;gcy;&amp;ocy; &amp;dcy;&amp;vcy;&amp;icy;&amp;zhcy;&amp;iecy;&amp;ncy;&amp;icy;&amp;yacy; &amp;dcy;&amp;lcy;&amp;yacy; &amp;dcy;&amp;iecy;&amp;tcy;&amp;iecy;&amp;jcy;. &amp;Scy;&amp;iecy;&amp;rcy;&amp;gcy;&amp;iecy;&amp;jcy; &amp;Vcy;&amp;ocy;&amp;lcy;&amp;kcy;&amp;ocy;&amp;vcy;"/>
          <p:cNvPicPr>
            <a:picLocks noGrp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23528" y="2636912"/>
            <a:ext cx="4096717" cy="2721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одержимое 3"/>
          <p:cNvSpPr>
            <a:spLocks noGrp="1"/>
          </p:cNvSpPr>
          <p:nvPr>
            <p:ph sz="quarter" idx="14"/>
          </p:nvPr>
        </p:nvSpPr>
        <p:spPr>
          <a:xfrm>
            <a:off x="4427984" y="980728"/>
            <a:ext cx="4106416" cy="4595976"/>
          </a:xfrm>
        </p:spPr>
        <p:txBody>
          <a:bodyPr>
            <a:noAutofit/>
          </a:bodyPr>
          <a:lstStyle/>
          <a:p>
            <a:pPr algn="r">
              <a:buNone/>
            </a:pPr>
            <a:r>
              <a:rPr lang="ru-RU" sz="2400" dirty="0" smtClean="0"/>
              <a:t>Чтобы время перехода мог ты правильно узнать,</a:t>
            </a:r>
            <a:br>
              <a:rPr lang="ru-RU" sz="2400" dirty="0" smtClean="0"/>
            </a:br>
            <a:r>
              <a:rPr lang="ru-RU" sz="2400" dirty="0" smtClean="0"/>
              <a:t>У большого светофора надо маленький искать.</a:t>
            </a:r>
            <a:br>
              <a:rPr lang="ru-RU" sz="2400" dirty="0" smtClean="0"/>
            </a:br>
            <a:r>
              <a:rPr lang="ru-RU" sz="2400" dirty="0" smtClean="0"/>
              <a:t>Посмотри-ка, у него есть два глазика всего:</a:t>
            </a:r>
          </a:p>
          <a:p>
            <a:pPr algn="r">
              <a:buNone/>
            </a:pPr>
            <a:r>
              <a:rPr lang="ru-RU" sz="2400" dirty="0" smtClean="0"/>
              <a:t>Если красный глаз горит, человечек в нём стоит.</a:t>
            </a:r>
            <a:br>
              <a:rPr lang="ru-RU" sz="2400" dirty="0" smtClean="0"/>
            </a:br>
            <a:r>
              <a:rPr lang="ru-RU" sz="2400" dirty="0" smtClean="0"/>
              <a:t>Значит, надо переждать, у дороги постоять.</a:t>
            </a:r>
            <a:br>
              <a:rPr lang="ru-RU" sz="2400" dirty="0" smtClean="0"/>
            </a:br>
            <a:r>
              <a:rPr lang="ru-RU" sz="2400" dirty="0" smtClean="0"/>
              <a:t>Светофор свой цвет меняет, глаз зелёный зажигает.</a:t>
            </a:r>
            <a:br>
              <a:rPr lang="ru-RU" sz="2400" dirty="0" smtClean="0"/>
            </a:br>
            <a:r>
              <a:rPr lang="ru-RU" sz="2400" dirty="0" smtClean="0"/>
              <a:t>Человечек в нём идёт - всё, свободен переход! </a:t>
            </a:r>
            <a:endParaRPr lang="ru-RU" sz="2400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vasilec.ru/wp-content/uploads/2009/10/%D0%9A-%D1%81%D1%82%D0%B0%D1%82%D1%8C%D0%B5-%D0%9F%D0%B5%D1%88%D0%B5%D1%85%D0%BE%D0%B4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1" y="188640"/>
            <a:ext cx="8712967" cy="6336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исунок 7"/>
          <p:cNvSpPr>
            <a:spLocks noGrp="1"/>
          </p:cNvSpPr>
          <p:nvPr>
            <p:ph type="pic" idx="1"/>
          </p:nvPr>
        </p:nvSpPr>
        <p:spPr>
          <a:xfrm>
            <a:off x="539552" y="476672"/>
            <a:ext cx="2699792" cy="1944216"/>
          </a:xfrm>
        </p:spPr>
      </p:sp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>
          <a:xfrm>
            <a:off x="1475656" y="5301208"/>
            <a:ext cx="1627584" cy="80486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0" y="3356992"/>
            <a:ext cx="6883152" cy="57261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dirty="0" smtClean="0"/>
              <a:t>Вот  как много мы узнали!!!</a:t>
            </a:r>
            <a:endParaRPr lang="ru-RU" sz="3200" dirty="0"/>
          </a:p>
        </p:txBody>
      </p:sp>
      <p:pic>
        <p:nvPicPr>
          <p:cNvPr id="2" name="Рисунок 1" descr="http://test.org.ua/uploads/2008/svetofor_01_600x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260648"/>
            <a:ext cx="3312369" cy="2996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opup_img" descr="http://go3.imgsmail.ru/imgpreview?key=http%3A//www.razumniki.ru/images/articles/razvitie%5Frechi/rech182.jpg&amp;mb=imgdb_preview_279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8104" y="0"/>
            <a:ext cx="3168352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://obshestvoznanie.at.ua/obshestvoznanie_41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84208" y="3720750"/>
            <a:ext cx="2664296" cy="32329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http://mistergid.ru/image/upload/2011-08-06/330026694634_38681_y_daf745a8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15617" y="4005064"/>
            <a:ext cx="2304256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  <p:sndAc>
      <p:stSnd>
        <p:snd r:embed="rId2" name="laser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/>
              <a:t>До свидания, ребята!</a:t>
            </a:r>
            <a:endParaRPr lang="ru-RU" b="1" dirty="0"/>
          </a:p>
        </p:txBody>
      </p:sp>
      <p:pic>
        <p:nvPicPr>
          <p:cNvPr id="5" name="Содержимое 4" descr="http://mistergid.ru/image/upload/2011-08-06/330026694634_38681_y_daf745a8.jpg"/>
          <p:cNvPicPr>
            <a:picLocks noGrp="1"/>
          </p:cNvPicPr>
          <p:nvPr>
            <p:ph sz="quarter" idx="13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827584" y="908720"/>
            <a:ext cx="3196776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одержимое 3"/>
          <p:cNvSpPr>
            <a:spLocks noGrp="1"/>
          </p:cNvSpPr>
          <p:nvPr>
            <p:ph sz="quarter" idx="14"/>
          </p:nvPr>
        </p:nvSpPr>
        <p:spPr>
          <a:xfrm>
            <a:off x="4644008" y="1052736"/>
            <a:ext cx="4038600" cy="4525963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ru-RU" sz="2000" dirty="0" smtClean="0"/>
              <a:t>Всем ребятам умным ясно:</a:t>
            </a:r>
            <a:br>
              <a:rPr lang="ru-RU" sz="2000" dirty="0" smtClean="0"/>
            </a:br>
            <a:r>
              <a:rPr lang="ru-RU" sz="2000" dirty="0" smtClean="0"/>
              <a:t>Где дорога – там опасно!</a:t>
            </a:r>
            <a:br>
              <a:rPr lang="ru-RU" sz="2000" dirty="0" smtClean="0"/>
            </a:br>
            <a:r>
              <a:rPr lang="ru-RU" sz="2000" dirty="0" smtClean="0"/>
              <a:t>Отыщи-ка, пешеход</a:t>
            </a:r>
            <a:br>
              <a:rPr lang="ru-RU" sz="2000" dirty="0" smtClean="0"/>
            </a:br>
            <a:r>
              <a:rPr lang="ru-RU" sz="2000" dirty="0" smtClean="0"/>
              <a:t>Чёрно-белый переход!</a:t>
            </a:r>
            <a:br>
              <a:rPr lang="ru-RU" sz="2000" dirty="0" smtClean="0"/>
            </a:br>
            <a:r>
              <a:rPr lang="ru-RU" sz="2000" dirty="0" smtClean="0"/>
              <a:t>Не горит зелёный свет?</a:t>
            </a:r>
            <a:br>
              <a:rPr lang="ru-RU" sz="2000" dirty="0" smtClean="0"/>
            </a:br>
            <a:r>
              <a:rPr lang="ru-RU" sz="2000" dirty="0" smtClean="0"/>
              <a:t>Светофора вовсе нет?</a:t>
            </a:r>
            <a:br>
              <a:rPr lang="ru-RU" sz="2000" dirty="0" smtClean="0"/>
            </a:br>
            <a:r>
              <a:rPr lang="ru-RU" sz="2000" dirty="0" smtClean="0"/>
              <a:t>Что такое? Как же так?</a:t>
            </a:r>
            <a:br>
              <a:rPr lang="ru-RU" sz="2000" dirty="0" smtClean="0"/>
            </a:br>
            <a:r>
              <a:rPr lang="ru-RU" sz="2000" dirty="0" smtClean="0"/>
              <a:t>Посмотри на синий знак.</a:t>
            </a:r>
            <a:br>
              <a:rPr lang="ru-RU" sz="2000" dirty="0" smtClean="0"/>
            </a:br>
            <a:r>
              <a:rPr lang="ru-RU" sz="2000" dirty="0" smtClean="0"/>
              <a:t>Человечек в нём идёт?</a:t>
            </a:r>
            <a:br>
              <a:rPr lang="ru-RU" sz="2000" dirty="0" smtClean="0"/>
            </a:br>
            <a:r>
              <a:rPr lang="ru-RU" sz="2000" dirty="0" smtClean="0"/>
              <a:t>Значит – это переход.</a:t>
            </a:r>
            <a:br>
              <a:rPr lang="ru-RU" sz="2000" dirty="0" smtClean="0"/>
            </a:br>
            <a:r>
              <a:rPr lang="ru-RU" sz="2000" dirty="0" smtClean="0"/>
              <a:t>У дороги смирно встань,</a:t>
            </a:r>
            <a:br>
              <a:rPr lang="ru-RU" sz="2000" dirty="0" smtClean="0"/>
            </a:br>
            <a:r>
              <a:rPr lang="ru-RU" sz="2000" dirty="0" smtClean="0"/>
              <a:t>Не беги, не хулигань,</a:t>
            </a:r>
            <a:br>
              <a:rPr lang="ru-RU" sz="2000" dirty="0" smtClean="0"/>
            </a:br>
            <a:r>
              <a:rPr lang="ru-RU" sz="2000" dirty="0" smtClean="0"/>
              <a:t>Маму за руку бери,</a:t>
            </a:r>
            <a:br>
              <a:rPr lang="ru-RU" sz="2000" dirty="0" smtClean="0"/>
            </a:br>
            <a:r>
              <a:rPr lang="ru-RU" sz="2000" dirty="0" smtClean="0"/>
              <a:t>Вправо-влево посмотри!</a:t>
            </a:r>
            <a:br>
              <a:rPr lang="ru-RU" sz="2000" dirty="0" smtClean="0"/>
            </a:br>
            <a:r>
              <a:rPr lang="ru-RU" sz="2000" dirty="0" smtClean="0"/>
              <a:t>Приглашает переход:</a:t>
            </a:r>
            <a:br>
              <a:rPr lang="ru-RU" sz="2000" dirty="0" smtClean="0"/>
            </a:br>
            <a:r>
              <a:rPr lang="ru-RU" sz="2000" dirty="0" smtClean="0"/>
              <a:t>- Проходи по мне вперёд!</a:t>
            </a:r>
            <a:endParaRPr lang="ru-RU" sz="2000" dirty="0"/>
          </a:p>
        </p:txBody>
      </p:sp>
    </p:spTree>
  </p:cSld>
  <p:clrMapOvr>
    <a:masterClrMapping/>
  </p:clrMapOvr>
  <p:transition spd="slow">
    <p:newsflash/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00718" y="131886"/>
            <a:ext cx="6589199" cy="1280890"/>
          </a:xfrm>
        </p:spPr>
        <p:txBody>
          <a:bodyPr/>
          <a:lstStyle/>
          <a:p>
            <a:pPr marL="0" indent="0" algn="l">
              <a:buNone/>
            </a:pPr>
            <a:r>
              <a:rPr lang="ru-RU" b="1" dirty="0" smtClean="0"/>
              <a:t>Задачи: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899592" y="1484784"/>
            <a:ext cx="7272808" cy="4896544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Расширить знания о переходах - подземном и наземном. </a:t>
            </a:r>
          </a:p>
          <a:p>
            <a:r>
              <a:rPr lang="ru-RU" sz="2800" dirty="0" smtClean="0"/>
              <a:t>Обогащение знаний о транспорте. </a:t>
            </a:r>
          </a:p>
          <a:p>
            <a:r>
              <a:rPr lang="ru-RU" sz="2800" dirty="0" smtClean="0"/>
              <a:t>Дать представление о том, что для общественного транспорта есть спец. отведенное место – остановка. </a:t>
            </a:r>
          </a:p>
          <a:p>
            <a:r>
              <a:rPr lang="ru-RU" sz="2800" dirty="0" smtClean="0"/>
              <a:t>Дать представление о светофоре, как важнейшем атрибуте дорожно-транспортного движения. </a:t>
            </a:r>
          </a:p>
          <a:p>
            <a:endParaRPr lang="ru-RU" sz="2400" dirty="0" smtClean="0"/>
          </a:p>
          <a:p>
            <a:endParaRPr lang="ru-RU" sz="2400" dirty="0"/>
          </a:p>
        </p:txBody>
      </p:sp>
    </p:spTree>
  </p:cSld>
  <p:clrMapOvr>
    <a:masterClrMapping/>
  </p:clrMapOvr>
  <p:transition spd="slow">
    <p:newsflash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0" indent="0">
              <a:buNone/>
            </a:pPr>
            <a:r>
              <a:rPr lang="ru-RU" b="1" dirty="0" smtClean="0"/>
              <a:t>Привет, ребята! Я Зайчишка-</a:t>
            </a:r>
            <a:r>
              <a:rPr lang="ru-RU" b="1" dirty="0" err="1" smtClean="0"/>
              <a:t>Торопышка</a:t>
            </a:r>
            <a:r>
              <a:rPr lang="ru-RU" b="1" dirty="0" smtClean="0"/>
              <a:t>!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45720" indent="0">
              <a:buNone/>
            </a:pPr>
            <a:r>
              <a:rPr lang="ru-RU" dirty="0" smtClean="0"/>
              <a:t>Я очень люблю изучать правила дорожного движения, а вы?</a:t>
            </a:r>
          </a:p>
          <a:p>
            <a:pPr marL="45720" indent="0">
              <a:buNone/>
            </a:pPr>
            <a:r>
              <a:rPr lang="ru-RU" dirty="0" smtClean="0"/>
              <a:t>Давайте изучать вместе!!!</a:t>
            </a:r>
            <a:endParaRPr lang="ru-RU" dirty="0"/>
          </a:p>
        </p:txBody>
      </p:sp>
      <p:pic>
        <p:nvPicPr>
          <p:cNvPr id="5" name="Содержимое 4" descr="http://mistergid.ru/image/upload/2011-08-06/330026694634_38681_y_daf745a8.jpg"/>
          <p:cNvPicPr>
            <a:picLocks noGrp="1"/>
          </p:cNvPicPr>
          <p:nvPr>
            <p:ph sz="quarter" idx="14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5091006" y="731838"/>
            <a:ext cx="2454487" cy="347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10000">
    <p:newsflash/>
    <p:sndAc>
      <p:stSnd>
        <p:snd r:embed="rId2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88024" y="548680"/>
            <a:ext cx="4104456" cy="4666530"/>
          </a:xfrm>
        </p:spPr>
        <p:txBody>
          <a:bodyPr>
            <a:normAutofit fontScale="90000"/>
          </a:bodyPr>
          <a:lstStyle/>
          <a:p>
            <a:pPr marL="0" indent="0">
              <a:buNone/>
            </a:pPr>
            <a:r>
              <a:rPr lang="ru-RU" b="1" dirty="0" smtClean="0"/>
              <a:t>Вот как много транспорта на дороге!!!А какие виды транспорта вы знаете???</a:t>
            </a:r>
            <a:endParaRPr lang="ru-RU" b="1" dirty="0"/>
          </a:p>
        </p:txBody>
      </p:sp>
      <p:pic>
        <p:nvPicPr>
          <p:cNvPr id="4" name="Содержимое 3" descr="3. &amp;Pcy;&amp;ocy; &amp;acy;&amp;scy;&amp;fcy;&amp;acy;&amp;lcy;&amp;softcy;&amp;tcy;&amp;ucy; &amp;shcy;&amp;ucy;&amp;rcy;&amp;shcy;&amp;acy;&amp;tcy; &amp;shcy;&amp;icy;&amp;ncy;&amp;ycy; - &amp;iecy;&amp;dcy;&amp;ucy;&amp;tcy; &amp;rcy;&amp;acy;&amp;zcy;&amp;ncy;&amp;ycy;&amp;iecy; &amp;mcy;&amp;acy;&amp;shcy;&amp;icy;&amp;ncy;&amp;ycy;."/>
          <p:cNvPicPr>
            <a:picLocks noGrp="1"/>
          </p:cNvPicPr>
          <p:nvPr>
            <p:ph sz="quarter" idx="13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251520" y="188640"/>
            <a:ext cx="4752528" cy="6254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  <p:sndAc>
      <p:stSnd>
        <p:snd r:embed="rId2" name="cashreg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332656"/>
            <a:ext cx="7704856" cy="4104456"/>
          </a:xfrm>
        </p:spPr>
        <p:txBody>
          <a:bodyPr>
            <a:noAutofit/>
          </a:bodyPr>
          <a:lstStyle/>
          <a:p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467544" y="4869160"/>
            <a:ext cx="8280920" cy="1872208"/>
          </a:xfrm>
        </p:spPr>
        <p:txBody>
          <a:bodyPr>
            <a:normAutofit fontScale="92500"/>
          </a:bodyPr>
          <a:lstStyle/>
          <a:p>
            <a:pPr marL="45720" indent="0">
              <a:buNone/>
            </a:pPr>
            <a:r>
              <a:rPr lang="ru-RU" sz="2400" b="1" i="1" dirty="0" smtClean="0"/>
              <a:t>Это что, велосипед? Нет дверей, кабины нет! Лихо мчится, тарахтит, вдоль по улице летит,</a:t>
            </a:r>
            <a:br>
              <a:rPr lang="ru-RU" sz="2400" b="1" i="1" dirty="0" smtClean="0"/>
            </a:br>
            <a:r>
              <a:rPr lang="ru-RU" sz="2400" b="1" i="1" dirty="0" smtClean="0"/>
              <a:t>Быстрей всех машин несётся, </a:t>
            </a:r>
            <a:r>
              <a:rPr lang="ru-RU" sz="2400" b="1" i="1" dirty="0" smtClean="0">
                <a:solidFill>
                  <a:srgbClr val="FF0000"/>
                </a:solidFill>
              </a:rPr>
              <a:t>мотоциклом</a:t>
            </a:r>
            <a:r>
              <a:rPr lang="ru-RU" sz="2400" b="1" i="1" dirty="0" smtClean="0"/>
              <a:t> он зовётся. Сидит, как всадник на коне, водитель на его спине!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4. Быстрей всех машин несётся, мотоциклом он зовётся.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332656"/>
            <a:ext cx="7776863" cy="4104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74638"/>
            <a:ext cx="7632848" cy="416247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251520" y="4653136"/>
            <a:ext cx="8712968" cy="2016224"/>
          </a:xfrm>
        </p:spPr>
        <p:txBody>
          <a:bodyPr>
            <a:normAutofit fontScale="70000" lnSpcReduction="20000"/>
          </a:bodyPr>
          <a:lstStyle/>
          <a:p>
            <a:pPr algn="just">
              <a:lnSpc>
                <a:spcPct val="120000"/>
              </a:lnSpc>
              <a:buNone/>
            </a:pPr>
            <a:r>
              <a:rPr lang="ru-RU" sz="3800" b="1" i="1" dirty="0" smtClean="0"/>
              <a:t>На колёсах едет дом. Люди могут ездить в нём.</a:t>
            </a:r>
            <a:br>
              <a:rPr lang="ru-RU" sz="3800" b="1" i="1" dirty="0" smtClean="0"/>
            </a:br>
            <a:r>
              <a:rPr lang="ru-RU" sz="3800" b="1" i="1" dirty="0" smtClean="0"/>
              <a:t>По бокам - большие окна, сверху - крыша, чтоб не мокнуть, Дом </a:t>
            </a:r>
            <a:r>
              <a:rPr lang="ru-RU" sz="3800" b="1" i="1" dirty="0" smtClean="0">
                <a:solidFill>
                  <a:srgbClr val="FF0000"/>
                </a:solidFill>
              </a:rPr>
              <a:t>автобусом</a:t>
            </a:r>
            <a:r>
              <a:rPr lang="ru-RU" sz="3800" b="1" i="1" dirty="0" smtClean="0"/>
              <a:t> зовут, у него есть свой маршрут.</a:t>
            </a:r>
            <a:endParaRPr lang="ru-RU" sz="3800" dirty="0" smtClean="0"/>
          </a:p>
          <a:p>
            <a:pPr algn="just">
              <a:lnSpc>
                <a:spcPct val="120000"/>
              </a:lnSpc>
              <a:buNone/>
            </a:pPr>
            <a:endParaRPr lang="ru-RU" sz="3800" dirty="0" smtClean="0"/>
          </a:p>
          <a:p>
            <a:endParaRPr lang="ru-RU" dirty="0"/>
          </a:p>
        </p:txBody>
      </p:sp>
      <p:pic>
        <p:nvPicPr>
          <p:cNvPr id="4" name="Рисунок 3" descr="http://gazeta.a42.ru/images/lenta/1985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60649"/>
            <a:ext cx="7632847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 dir="d"/>
    <p:sndAc>
      <p:endSnd/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74638"/>
            <a:ext cx="6552728" cy="394645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323528" y="4797152"/>
            <a:ext cx="8445624" cy="1728192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400" b="1" i="1" dirty="0" smtClean="0"/>
              <a:t>Вот </a:t>
            </a:r>
            <a:r>
              <a:rPr lang="ru-RU" sz="2400" b="1" i="1" dirty="0" smtClean="0">
                <a:solidFill>
                  <a:srgbClr val="FF0000"/>
                </a:solidFill>
              </a:rPr>
              <a:t>троллейбус, </a:t>
            </a:r>
            <a:r>
              <a:rPr lang="ru-RU" sz="2400" b="1" i="1" dirty="0" smtClean="0"/>
              <a:t>он с усами. Едет он под проводами.</a:t>
            </a:r>
            <a:br>
              <a:rPr lang="ru-RU" sz="2400" b="1" i="1" dirty="0" smtClean="0"/>
            </a:br>
            <a:r>
              <a:rPr lang="ru-RU" sz="2400" b="1" i="1" dirty="0" smtClean="0"/>
              <a:t>Если ус вдруг соскользнёт, то троллейбус вмиг замрёт!</a:t>
            </a:r>
            <a:endParaRPr lang="ru-RU" sz="2400" dirty="0"/>
          </a:p>
        </p:txBody>
      </p:sp>
      <p:pic>
        <p:nvPicPr>
          <p:cNvPr id="4" name="Рисунок 3" descr="Троллейбус.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260648"/>
            <a:ext cx="6912768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  <p:sndAc>
      <p:endSnd/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404664"/>
            <a:ext cx="7128792" cy="410445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0" y="4913784"/>
            <a:ext cx="9036496" cy="1944216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2800" b="1" i="1" dirty="0" smtClean="0"/>
              <a:t>Дзинь-дзинь-дзинь! Что за звон? По рельсам катится вагон. Внутри креслица стоят, люди в креслицах сидят.</a:t>
            </a:r>
            <a:br>
              <a:rPr lang="ru-RU" sz="2800" b="1" i="1" dirty="0" smtClean="0"/>
            </a:br>
            <a:r>
              <a:rPr lang="ru-RU" sz="2800" b="1" i="1" dirty="0" smtClean="0"/>
              <a:t>Такой вагон, запоминай, называется </a:t>
            </a:r>
            <a:r>
              <a:rPr lang="ru-RU" sz="2800" b="1" i="1" dirty="0" smtClean="0">
                <a:solidFill>
                  <a:srgbClr val="FF0000"/>
                </a:solidFill>
              </a:rPr>
              <a:t>трамвай.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трамвай.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260648"/>
            <a:ext cx="7266061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504</TotalTime>
  <Words>331</Words>
  <Application>Microsoft Office PowerPoint</Application>
  <PresentationFormat>Экран (4:3)</PresentationFormat>
  <Paragraphs>53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Воздушный поток</vt:lpstr>
      <vt:lpstr>Презентация по правилам дорожного движения</vt:lpstr>
      <vt:lpstr>Цели презентации: </vt:lpstr>
      <vt:lpstr>Задачи:</vt:lpstr>
      <vt:lpstr>Привет, ребята! Я Зайчишка-Торопышка!</vt:lpstr>
      <vt:lpstr>Вот как много транспорта на дороге!!!А какие виды транспорта вы знаете???</vt:lpstr>
      <vt:lpstr>Презентация PowerPoint</vt:lpstr>
      <vt:lpstr>Презентация PowerPoint</vt:lpstr>
      <vt:lpstr>Презентация PowerPoint</vt:lpstr>
      <vt:lpstr>Презентация PowerPoint</vt:lpstr>
      <vt:lpstr>Мчится огненной стрелой , мчится вдаль машина! И зальёт пожар любой Смелая дружина. (Пожарная машина)</vt:lpstr>
      <vt:lpstr>Воя, мигая, мотором фырча, Без опозданий доставит врача. Едет, несётся в белой карете Самая скорая помощь на свете!</vt:lpstr>
      <vt:lpstr>Городской он или сельский,      Очень важен полицейский.  Охраняет он закон,  Наш покой и крепкий сон. </vt:lpstr>
      <vt:lpstr>А теперь, давай попробуем запомнить несколько дорожных знаков!</vt:lpstr>
      <vt:lpstr>В этом месте пешеход Терпеливо транспорт ждет. Он пешком устал шагать, Хочет пассажиром стать.</vt:lpstr>
      <vt:lpstr>Здесь наземный переход, Ходит целый день народ. Ты, водитель, не грусти, Пешехода пропусти!</vt:lpstr>
      <vt:lpstr>Знает каждый пешеход Про подземный этот ход. Город он не украшает, Но машинам не мешает!</vt:lpstr>
      <vt:lpstr>Посреди дороги дети, Мы всегда за них в ответе. Чтоб не плакал их родитель, Будь внимательней, водитель!</vt:lpstr>
      <vt:lpstr>Ну вот , как здорово мы изучили с вами некоторые дорожные знаки!!! И наконец ,остался самый важный герой дорожного движения!</vt:lpstr>
      <vt:lpstr>Светофор</vt:lpstr>
      <vt:lpstr>Правило маленького светофора</vt:lpstr>
      <vt:lpstr>Презентация PowerPoint</vt:lpstr>
      <vt:lpstr>Вот  как много мы узнали!!!</vt:lpstr>
      <vt:lpstr>До свидания, ребята!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K-17</cp:lastModifiedBy>
  <cp:revision>49</cp:revision>
  <dcterms:created xsi:type="dcterms:W3CDTF">2013-02-13T06:47:23Z</dcterms:created>
  <dcterms:modified xsi:type="dcterms:W3CDTF">2021-10-28T07:44:38Z</dcterms:modified>
</cp:coreProperties>
</file>