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68" r:id="rId5"/>
    <p:sldId id="269" r:id="rId6"/>
    <p:sldId id="270" r:id="rId7"/>
    <p:sldId id="277" r:id="rId8"/>
    <p:sldId id="27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>
        <p:scale>
          <a:sx n="79" d="100"/>
          <a:sy n="79" d="100"/>
        </p:scale>
        <p:origin x="-288" y="-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E113-CE7C-4716-8D71-DE154EACC6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1E461-224E-480F-83D2-94D1EEBBC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105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E113-CE7C-4716-8D71-DE154EACC6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1E461-224E-480F-83D2-94D1EEBBC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785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E113-CE7C-4716-8D71-DE154EACC6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1E461-224E-480F-83D2-94D1EEBBC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61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E113-CE7C-4716-8D71-DE154EACC6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1E461-224E-480F-83D2-94D1EEBBC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026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E113-CE7C-4716-8D71-DE154EACC6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1E461-224E-480F-83D2-94D1EEBBC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46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E113-CE7C-4716-8D71-DE154EACC6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1E461-224E-480F-83D2-94D1EEBBC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870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E113-CE7C-4716-8D71-DE154EACC6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1E461-224E-480F-83D2-94D1EEBBC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588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E113-CE7C-4716-8D71-DE154EACC6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1E461-224E-480F-83D2-94D1EEBBC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538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E113-CE7C-4716-8D71-DE154EACC6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1E461-224E-480F-83D2-94D1EEBBC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86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E113-CE7C-4716-8D71-DE154EACC6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1E461-224E-480F-83D2-94D1EEBBC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175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E113-CE7C-4716-8D71-DE154EACC6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1E461-224E-480F-83D2-94D1EEBBC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11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EE113-CE7C-4716-8D71-DE154EACC6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1E461-224E-480F-83D2-94D1EEBBC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8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f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fi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fif"/><Relationship Id="rId4" Type="http://schemas.openxmlformats.org/officeDocument/2006/relationships/image" Target="../media/image16.jf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f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f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21300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732442" y="1807699"/>
            <a:ext cx="81973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cs typeface="Times New Roman" pitchFamily="18" charset="0"/>
              </a:rPr>
              <a:t>Тема проекта</a:t>
            </a:r>
            <a:br>
              <a:rPr lang="ru-RU" sz="5400" b="1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cs typeface="Times New Roman" pitchFamily="18" charset="0"/>
              </a:rPr>
              <a:t> « Светофор и я - друзья»</a:t>
            </a: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99961" y="4401126"/>
            <a:ext cx="21517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Выполнила воспитатель:                           2 младшей группы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Рощупкина</a:t>
            </a:r>
            <a:r>
              <a:rPr lang="ru-RU" b="1" dirty="0" smtClean="0">
                <a:solidFill>
                  <a:srgbClr val="002060"/>
                </a:solidFill>
              </a:rPr>
              <a:t> О.А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03350" y="384896"/>
            <a:ext cx="93483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Муниципальное бюджетное дошкольное образовательное учреждение Детский сад № 42 городского округа – город Камышин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32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8994" y="365125"/>
            <a:ext cx="110947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alibri" pitchFamily="34" charset="0"/>
                <a:cs typeface="Times New Roman" pitchFamily="18" charset="0"/>
              </a:rPr>
              <a:t>Цель </a:t>
            </a:r>
            <a:r>
              <a:rPr lang="ru-RU" sz="2400" b="1" u="sng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проекта:</a:t>
            </a:r>
          </a:p>
          <a:p>
            <a:pPr lvl="0" fontAlgn="base">
              <a:spcBef>
                <a:spcPct val="0"/>
              </a:spcBef>
            </a:pPr>
            <a:r>
              <a:rPr lang="ru-RU" sz="24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Познакомить детей младшего дошкольного возраста с правилами дорожного движения, со светофором.</a:t>
            </a:r>
          </a:p>
          <a:p>
            <a:pPr lvl="0" fontAlgn="base">
              <a:spcBef>
                <a:spcPct val="0"/>
              </a:spcBef>
            </a:pPr>
            <a:r>
              <a:rPr lang="ru-RU" sz="24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Учить понимать значение световых сигналов светофора.                                                                        </a:t>
            </a:r>
            <a:r>
              <a:rPr lang="ru-RU" sz="24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Формировать начальные навыки безопасного поведения на дороге и на улице.                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alibri" pitchFamily="34" charset="0"/>
                <a:cs typeface="Times New Roman" pitchFamily="18" charset="0"/>
              </a:rPr>
              <a:t>Задачи </a:t>
            </a:r>
            <a:r>
              <a:rPr lang="ru-RU" sz="2400" b="1" u="sng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проекта:                                                                                                                                                                  </a:t>
            </a:r>
            <a:r>
              <a:rPr lang="ru-RU" sz="24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- Активировать слуховые и зрительные анализаторы, развивать у детей речь, воображение и мышление. Закрепить названия цветов (желтый, зеленый, красный).</a:t>
            </a:r>
          </a:p>
          <a:p>
            <a:pPr lvl="0" eaLnBrk="0" fontAlgn="base" hangingPunct="0">
              <a:spcBef>
                <a:spcPct val="0"/>
              </a:spcBef>
            </a:pPr>
            <a:r>
              <a:rPr lang="ru-RU" sz="24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Приучать детей выполнять правила, действовать в коллективе.</a:t>
            </a:r>
          </a:p>
          <a:p>
            <a:pPr lvl="0" eaLnBrk="0" fontAlgn="base" hangingPunct="0">
              <a:spcBef>
                <a:spcPct val="0"/>
              </a:spcBef>
            </a:pPr>
            <a:r>
              <a:rPr lang="ru-RU" sz="24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Активизировать словарь детей:  светофор, зеленый, красный, желтый цвет, руль, безопасность, дорога, транспорт, проезжая часть, пешеходный переход. </a:t>
            </a:r>
          </a:p>
        </p:txBody>
      </p:sp>
    </p:spTree>
    <p:extLst>
      <p:ext uri="{BB962C8B-B14F-4D97-AF65-F5344CB8AC3E}">
        <p14:creationId xmlns:p14="http://schemas.microsoft.com/office/powerpoint/2010/main" val="3880434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26833" y="381575"/>
            <a:ext cx="82403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000" b="1" u="sng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альчиковая </a:t>
            </a:r>
            <a:r>
              <a:rPr lang="ru-RU" sz="2000" b="1" u="sng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гимнастика, </a:t>
            </a:r>
            <a:r>
              <a:rPr lang="ru-RU" sz="2000" b="1" u="sng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гимнастика для глаз, физкультминутки</a:t>
            </a:r>
            <a:endParaRPr lang="ru-RU" sz="2000" b="1" u="sng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8918">
            <a:off x="888446" y="1150295"/>
            <a:ext cx="3045605" cy="22842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2349">
            <a:off x="8062327" y="1153757"/>
            <a:ext cx="3349215" cy="25119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229" y="2409713"/>
            <a:ext cx="3389030" cy="254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454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89406" y="652418"/>
            <a:ext cx="4184725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ОД Аппликация «Чиним светофор</a:t>
            </a:r>
            <a:r>
              <a:rPr lang="ru-RU" sz="2000" b="1" u="sng" dirty="0" smtClean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»                                                                  ОД </a:t>
            </a:r>
            <a:r>
              <a:rPr lang="ru-RU" sz="2000" b="1" u="sng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Рисование «Светофор»</a:t>
            </a:r>
            <a:endParaRPr lang="ru-RU" sz="2000" b="1" u="sng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2"/>
          <a:stretch/>
        </p:blipFill>
        <p:spPr>
          <a:xfrm>
            <a:off x="861213" y="593499"/>
            <a:ext cx="2888426" cy="18258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" r="8319"/>
          <a:stretch/>
        </p:blipFill>
        <p:spPr>
          <a:xfrm>
            <a:off x="834317" y="2760922"/>
            <a:ext cx="2915322" cy="18197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110" y="2102573"/>
            <a:ext cx="3356386" cy="18862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1" r="11658"/>
          <a:stretch/>
        </p:blipFill>
        <p:spPr>
          <a:xfrm>
            <a:off x="8460438" y="505205"/>
            <a:ext cx="2683134" cy="18712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131" y="2760922"/>
            <a:ext cx="2988944" cy="193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519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16828" y="365126"/>
            <a:ext cx="8724452" cy="47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u="sng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Работа с родителями</a:t>
            </a:r>
            <a:r>
              <a:rPr lang="ru-RU" sz="2400" b="1" u="sng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28" y="772161"/>
            <a:ext cx="3311249" cy="248343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145280" y="835126"/>
            <a:ext cx="6096000" cy="32537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 Консультации</a:t>
            </a:r>
            <a:r>
              <a:rPr lang="ru-RU" sz="24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«Малыш и дорога», «Легко ли научить ребенка правильно вести себя на дороге</a:t>
            </a:r>
            <a:r>
              <a:rPr lang="ru-RU" sz="2400" b="1" dirty="0" smtClean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»;                                                                           - Беседа </a:t>
            </a:r>
            <a:r>
              <a:rPr lang="ru-RU" sz="24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на тему «Начните с </a:t>
            </a:r>
            <a:r>
              <a:rPr lang="ru-RU" sz="2400" b="1" dirty="0" smtClean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себя»;                                                                                       - Анкетирование </a:t>
            </a:r>
            <a:r>
              <a:rPr lang="ru-RU" sz="24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400" b="1" dirty="0" smtClean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родителей;                                           - Памятка </a:t>
            </a:r>
            <a:r>
              <a:rPr lang="ru-RU" sz="24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 буклет для </a:t>
            </a:r>
            <a:r>
              <a:rPr lang="ru-RU" sz="2400" b="1" dirty="0" smtClean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родителей на тему </a:t>
            </a:r>
            <a:r>
              <a:rPr lang="ru-RU" sz="24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«Безопасность на дорогах, правила безопасности для </a:t>
            </a:r>
            <a:r>
              <a:rPr lang="ru-RU" sz="2400" b="1" dirty="0" smtClean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детей»</a:t>
            </a:r>
            <a:endParaRPr lang="ru-RU" sz="2400" b="1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809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79731" y="0"/>
            <a:ext cx="9923679" cy="9706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u="sng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Участие родителей в акции «Фоторепортаж</a:t>
            </a:r>
            <a:r>
              <a:rPr lang="ru-RU" sz="2800" b="1" u="sng" dirty="0" smtClean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» на тему проекта </a:t>
            </a:r>
            <a:endParaRPr lang="ru-RU" sz="2800" u="sng" dirty="0"/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000" b="1" u="sng" dirty="0">
              <a:solidFill>
                <a:srgbClr val="0070C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379" y="753924"/>
            <a:ext cx="2866049" cy="38213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659" y="1195053"/>
            <a:ext cx="3180779" cy="28479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7927" y="853567"/>
            <a:ext cx="2570635" cy="342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748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23990"/>
            <a:ext cx="4420497" cy="33153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077" y="1623990"/>
            <a:ext cx="5054191" cy="379064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63040" y="413839"/>
            <a:ext cx="8670664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u="sng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Изготовление родителями вместе с детьми поделок по теме </a:t>
            </a:r>
            <a:r>
              <a:rPr lang="ru-RU" sz="2800" b="1" u="sng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проекта, участие </a:t>
            </a:r>
            <a:r>
              <a:rPr lang="ru-RU" sz="2800" b="1" u="sng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 конкурсе </a:t>
            </a:r>
            <a:r>
              <a:rPr lang="ru-RU" sz="2800" b="1" u="sng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рисунков</a:t>
            </a:r>
            <a:endParaRPr lang="ru-RU" sz="2800" b="1" u="sng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682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18211" y="447347"/>
            <a:ext cx="17925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u="sng" dirty="0">
                <a:solidFill>
                  <a:srgbClr val="FF0000"/>
                </a:solidFill>
              </a:rPr>
              <a:t>Вывод: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18211" y="1051135"/>
            <a:ext cx="646534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Формирование культуры безопасного поведения на улице у детей следует начинать с ранних лет, они легко усваивают правила и могут избежать опасных ситуаций, сохранить свою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жизнь.</a:t>
            </a:r>
            <a:endParaRPr lang="ru-RU" sz="3600" dirty="0"/>
          </a:p>
        </p:txBody>
      </p:sp>
      <p:pic>
        <p:nvPicPr>
          <p:cNvPr id="8" name="Picture 2" descr="E:\проект пдд в нашем саду\16.JPG"/>
          <p:cNvPicPr>
            <a:picLocks noChangeAspect="1" noChangeArrowheads="1"/>
          </p:cNvPicPr>
          <p:nvPr/>
        </p:nvPicPr>
        <p:blipFill rotWithShape="1">
          <a:blip r:embed="rId3" cstate="screen"/>
          <a:srcRect b="4174"/>
          <a:stretch/>
        </p:blipFill>
        <p:spPr bwMode="auto">
          <a:xfrm>
            <a:off x="616359" y="344245"/>
            <a:ext cx="3460789" cy="45797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74047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256</Words>
  <Application>Microsoft Office PowerPoint</Application>
  <PresentationFormat>Произвольный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 Рощупкин</dc:creator>
  <cp:lastModifiedBy>User</cp:lastModifiedBy>
  <cp:revision>39</cp:revision>
  <dcterms:created xsi:type="dcterms:W3CDTF">2019-12-07T09:23:50Z</dcterms:created>
  <dcterms:modified xsi:type="dcterms:W3CDTF">2021-10-28T09:36:56Z</dcterms:modified>
</cp:coreProperties>
</file>