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66" r:id="rId4"/>
    <p:sldId id="267" r:id="rId5"/>
    <p:sldId id="273" r:id="rId6"/>
    <p:sldId id="270" r:id="rId7"/>
    <p:sldId id="274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75AE0C6-0656-4A12-982D-9CB65D18F545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E170326-A87A-409C-8729-94F9270462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2-tub-ru.yandex.net/i?id=19566b1d0b95084234b5745fb5808e76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4405237" cy="53816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628" y="571480"/>
            <a:ext cx="3857652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Презентация к занятию по ОБЖ</a:t>
            </a:r>
          </a:p>
          <a:p>
            <a:pPr algn="ctr"/>
            <a:r>
              <a:rPr lang="ru-RU" sz="24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 по рассказу </a:t>
            </a:r>
          </a:p>
          <a:p>
            <a:pPr algn="ctr"/>
            <a:r>
              <a:rPr lang="ru-RU" sz="24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Н. </a:t>
            </a:r>
            <a:r>
              <a:rPr lang="ru-RU" sz="2400" b="1" cap="all" spc="0" dirty="0" err="1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Калининой</a:t>
            </a:r>
            <a:endParaRPr lang="ru-RU" sz="2400" b="1" cap="all" spc="0" dirty="0" smtClean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4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400" b="1" i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« Как ребята переходили улицу» </a:t>
            </a:r>
            <a:r>
              <a:rPr lang="ru-RU" sz="24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для младшей группы.</a:t>
            </a:r>
          </a:p>
          <a:p>
            <a:pPr algn="ctr"/>
            <a:endParaRPr lang="ru-RU" sz="2400" b="1" cap="all" spc="0" dirty="0" smtClean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2400" b="1" cap="all" dirty="0" smtClean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4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Составитель </a:t>
            </a:r>
            <a:r>
              <a:rPr lang="ru-RU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О.Е. </a:t>
            </a:r>
            <a:r>
              <a:rPr lang="ru-RU" b="1" cap="all" spc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Леготина</a:t>
            </a:r>
            <a:endParaRPr lang="ru-RU" b="1" cap="all" spc="0" dirty="0" smtClean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МАДОУ</a:t>
            </a:r>
            <a:r>
              <a:rPr lang="ru-RU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« </a:t>
            </a:r>
            <a:r>
              <a:rPr lang="ru-RU" b="1" cap="all" dirty="0" err="1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д</a:t>
            </a:r>
            <a:r>
              <a:rPr lang="ru-RU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/с </a:t>
            </a:r>
            <a:r>
              <a:rPr lang="ru-RU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№50 г.Челябинска» </a:t>
            </a:r>
            <a:r>
              <a:rPr lang="ru-RU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/</a:t>
            </a:r>
            <a:r>
              <a:rPr lang="ru-RU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2020г</a:t>
            </a:r>
            <a:r>
              <a:rPr lang="ru-RU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/.</a:t>
            </a:r>
            <a:endParaRPr lang="ru-RU" b="1" cap="all" spc="0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71472" y="785794"/>
            <a:ext cx="228601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осознанно-правильного отношения к соблюдению правил дорожного движения в качестве пешехода.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im0-tub-ru.yandex.net/i?id=e0a82db4f279239412fc65c6ad4df6f6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28604"/>
            <a:ext cx="6000792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ПОШЛИ МАЛЫШИ ГУЛЯТЬ. ДОШЛИ ДО УГЛА. НА УГЛУ СВЕТОФОР. ГОРИТ В СВЕТОФОРЕ КРАСНЫЙ СВЕТ — ЗНАЧИТ, НЕЛЬЗЯ ПЕРЕХОДИТЬ УЛИЦУ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cdn01.ru/files/users/images/ee/21/ee2107d8e03cd52ee707b04d868a0be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8215370" cy="50006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428604"/>
            <a:ext cx="6000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ОСТАНОВИЛИСЬ РЕБЯТА. ЖДУТ, КОГДА ЗЕЛЕНЫЙ ОГОНЕК ЗАЖЖЕТСЯ , А МАШИНЫ ИДУТ И ИДУТ ДРУГ ЗА ДРУГОМ ПО МОСТОВОЙ, И КОНЦА НЕ ВИДНО МАШИНАМ.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im3-tub-ru.yandex.net/i?id=692b8e9a0884ecc134681ad1e7101d18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97650"/>
            <a:ext cx="8143932" cy="4903184"/>
          </a:xfrm>
          <a:prstGeom prst="rect">
            <a:avLst/>
          </a:prstGeom>
          <a:noFill/>
        </p:spPr>
      </p:pic>
      <p:pic>
        <p:nvPicPr>
          <p:cNvPr id="3076" name="Picture 4" descr="http://pandia.ru/text/77/369/images/image014_2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1781163"/>
            <a:ext cx="857256" cy="914407"/>
          </a:xfrm>
          <a:prstGeom prst="rect">
            <a:avLst/>
          </a:prstGeom>
          <a:noFill/>
        </p:spPr>
      </p:pic>
      <p:pic>
        <p:nvPicPr>
          <p:cNvPr id="3078" name="Picture 6" descr="http://logopeddoma.ru/_pu/2/1585799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071678"/>
            <a:ext cx="616057" cy="458346"/>
          </a:xfrm>
          <a:prstGeom prst="rect">
            <a:avLst/>
          </a:prstGeom>
          <a:noFill/>
        </p:spPr>
      </p:pic>
      <p:pic>
        <p:nvPicPr>
          <p:cNvPr id="3082" name="Picture 10" descr="http://crr12vorkuta.ucoz.ru/IMG/1883773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1957226"/>
            <a:ext cx="1214446" cy="48322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im0-tub-ru.yandex.net/i?id=66de833b9393ad12756a7ea1736d66a3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8" y="357166"/>
            <a:ext cx="4844382" cy="550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857884" y="1000108"/>
            <a:ext cx="27860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СТОИТ ПОСРЕДИ УЛИЦЫ МИЛИЦИОНЕР. ПОСМОТРЕЛ НА РЕБЯТ, ПОДНЯЛ ПАЛОЧКУ ОСТАНОВИЛИСЬ МАШИНЫ. КРАСНЫЙ СВЕТ ПОГАС, ЗАЖЕГСЯ ЖЕЛТЫЙ, А ПОТОМ ЗЕЛЕНЫЙ.</a:t>
            </a: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УЛИЦУ ПЕРЕХОДИТЬ.</a:t>
            </a:r>
            <a:endParaRPr lang="ru-RU" sz="2000" dirty="0"/>
          </a:p>
        </p:txBody>
      </p:sp>
      <p:pic>
        <p:nvPicPr>
          <p:cNvPr id="30726" name="Picture 6" descr="http://images.easyfreeclipart.com/531/teacher-assistants-staff-pro-5318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786322"/>
            <a:ext cx="985615" cy="14069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 rot="10800000" flipV="1">
            <a:off x="5429256" y="782741"/>
            <a:ext cx="292895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ПЕРЕШЛИ МАЛЫШИ УЛИЦУ. СТАЛИ ИГРАТЬ НА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БУЛЬВАРЕ</a:t>
            </a: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ВЗЯЛ САША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ПАЛОЧКУ, ГОВОРИТ: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Я — МИЛИЦИОНЕР.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http://mdou-1-romashka.ucoz.ru/foto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3786214" cy="5214950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5179223" y="3503929"/>
            <a:ext cx="34290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 Что такое бульвар? Широкая аллея вдоль улицы, где рядом с дорогой можно отдохнуть./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79223" y="4728977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ЗАГУДЕЛИ МАШИНЫ. ПОЕХАЛИ РЕБЯТА-ШОФЕРЫ ПО УЛИЦАМ.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 rot="10800000" flipV="1">
            <a:off x="357158" y="4302841"/>
            <a:ext cx="207170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НИКТО ДРУГ НА ДРУГА НЕ НАЕЗЖАЕТ. НИКТО ДРУГ ДРУГА НЕ ТОЛКАЕТ: МИЛИЦИОНЕР ЗА ДВИЖЕНИЕМ СЛЕДИТ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1" name="AutoShape 7" descr="https://arhivurokov.ru/multiurok/a/d/c/adc9bf0d4f5cd4425b760d8b9250f6e6e939395f/razvliechieniie-po-pdd-s-diet-mi-5-6-liet-moi-drugh-svietoforchik_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3" name="AutoShape 9" descr="https://arhivurokov.ru/multiurok/a/d/c/adc9bf0d4f5cd4425b760d8b9250f6e6e939395f/razvliechieniie-po-pdd-s-diet-mi-5-6-liet-moi-drugh-svietoforchik_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4" name="Picture 10" descr="C:\Documents and Settings\Admin\Рабочий стол\razvliechieniie-po-pdd-s-diet-mi-5-6-liet-moi-drugh-svietoforchik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94" y="642918"/>
            <a:ext cx="5311031" cy="532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428605"/>
            <a:ext cx="200026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ПЕРЕКРЕСТКЕ СТОИТ САША-МИЛИЦИОНЕР. ВСЕ ШОФЕРЫ ЕГО СЛУШАЮТСЯ В КАКУЮ СТОРОНУ ОН НЕ ПОВЕРНЕТСЯ, ПАЛОЧКУ ПОДНИМЕТ, В ТОЙ СТОРОНЕ ВСЕ МАШИНЫ ОСТАНАВЛИВАЮТСЯ.</a:t>
            </a:r>
            <a:endParaRPr lang="ru-RU" sz="1600" b="1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642910" y="357166"/>
            <a:ext cx="3143272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Вопросы для беседы: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Куда пошли малыши?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Что увидели на углу дома?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Какой свет горел на светофоре? Что он обозначал?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Что сделали дети, когда увидели красный свет?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Сколько было машин на улице?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Кто стоял посреди улицы?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Что сделал милиционер?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Когда малыши перешли улицу?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Как они играли на бульваре?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Кем был Саша, и кем были другие ребята?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43" name="Picture 3" descr="https://im3-tub-ru.yandex.net/i?id=53f7fe9177c62d9a901649d762650a89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571480"/>
            <a:ext cx="5072098" cy="59293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391</TotalTime>
  <Words>301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пк</cp:lastModifiedBy>
  <cp:revision>162</cp:revision>
  <dcterms:created xsi:type="dcterms:W3CDTF">2017-02-22T01:21:51Z</dcterms:created>
  <dcterms:modified xsi:type="dcterms:W3CDTF">2021-10-28T08:09:24Z</dcterms:modified>
</cp:coreProperties>
</file>