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60" r:id="rId3"/>
    <p:sldId id="263" r:id="rId4"/>
    <p:sldId id="258" r:id="rId5"/>
    <p:sldId id="259" r:id="rId6"/>
    <p:sldId id="264" r:id="rId7"/>
    <p:sldId id="27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02" y="4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D364F-6203-4CA9-A0FF-0AC1D07BFE3D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F3C3BC3-03D2-49FC-9BF4-7E56D3377D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D364F-6203-4CA9-A0FF-0AC1D07BFE3D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C3BC3-03D2-49FC-9BF4-7E56D3377D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D364F-6203-4CA9-A0FF-0AC1D07BFE3D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C3BC3-03D2-49FC-9BF4-7E56D3377D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ADD364F-6203-4CA9-A0FF-0AC1D07BFE3D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8F3C3BC3-03D2-49FC-9BF4-7E56D3377D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D364F-6203-4CA9-A0FF-0AC1D07BFE3D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C3BC3-03D2-49FC-9BF4-7E56D3377D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D364F-6203-4CA9-A0FF-0AC1D07BFE3D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C3BC3-03D2-49FC-9BF4-7E56D3377D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C3BC3-03D2-49FC-9BF4-7E56D3377D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D364F-6203-4CA9-A0FF-0AC1D07BFE3D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D364F-6203-4CA9-A0FF-0AC1D07BFE3D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C3BC3-03D2-49FC-9BF4-7E56D3377D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D364F-6203-4CA9-A0FF-0AC1D07BFE3D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C3BC3-03D2-49FC-9BF4-7E56D3377D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ADD364F-6203-4CA9-A0FF-0AC1D07BFE3D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F3C3BC3-03D2-49FC-9BF4-7E56D3377D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D364F-6203-4CA9-A0FF-0AC1D07BFE3D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F3C3BC3-03D2-49FC-9BF4-7E56D3377D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ADD364F-6203-4CA9-A0FF-0AC1D07BFE3D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8F3C3BC3-03D2-49FC-9BF4-7E56D3377D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file:///F:\&#1050;&#1086;&#1085;&#1082;&#1091;&#1088;&#1089;\&#1056;&#1072;&#1079;&#1088;&#1072;&#1073;&#1086;&#1090;&#1082;&#1080;\&#1089;&#1072;&#1084;&#1086;&#1083;&#1077;&#1090;%202.mp3" TargetMode="External"/><Relationship Id="rId1" Type="http://schemas.microsoft.com/office/2007/relationships/media" Target="file:///F:\&#1050;&#1086;&#1085;&#1082;&#1091;&#1088;&#1089;\&#1056;&#1072;&#1079;&#1088;&#1072;&#1073;&#1086;&#1090;&#1082;&#1080;\&#1089;&#1072;&#1084;&#1086;&#1083;&#1077;&#1090;%202.mp3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F:\&#1050;&#1086;&#1085;&#1082;&#1091;&#1088;&#1089;\&#1056;&#1072;&#1079;&#1088;&#1072;&#1073;&#1086;&#1090;&#1082;&#1080;\&#1089;&#1072;&#1084;&#1086;&#1083;&#1077;&#1090;%202.mp3" TargetMode="External"/><Relationship Id="rId1" Type="http://schemas.microsoft.com/office/2007/relationships/media" Target="file:///F:\&#1050;&#1086;&#1085;&#1082;&#1091;&#1088;&#1089;\&#1056;&#1072;&#1079;&#1088;&#1072;&#1073;&#1086;&#1090;&#1082;&#1080;\&#1089;&#1072;&#1084;&#1086;&#1083;&#1077;&#1090;%202.mp3" TargetMode="Externa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F:\&#1050;&#1086;&#1085;&#1082;&#1091;&#1088;&#1089;\&#1056;&#1072;&#1079;&#1088;&#1072;&#1073;&#1086;&#1090;&#1082;&#1080;\&#1089;&#1072;&#1084;&#1086;&#1083;&#1077;&#1090;%202.mp3" TargetMode="External"/><Relationship Id="rId1" Type="http://schemas.microsoft.com/office/2007/relationships/media" Target="file:///F:\&#1050;&#1086;&#1085;&#1082;&#1091;&#1088;&#1089;\&#1056;&#1072;&#1079;&#1088;&#1072;&#1073;&#1086;&#1090;&#1082;&#1080;\&#1089;&#1072;&#1084;&#1086;&#1083;&#1077;&#1090;%202.mp3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hqwallpapers.ru/wallpapers/creative/stena-s-podsvetko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915894" y="-10254"/>
            <a:ext cx="10187608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123728" y="1110422"/>
            <a:ext cx="511256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latin typeface="Edwardian Script ITC" panose="030303020407070D0804" pitchFamily="66" charset="0"/>
              </a:rPr>
              <a:t>English through Art</a:t>
            </a:r>
            <a:endParaRPr lang="ru-RU" sz="7200" dirty="0">
              <a:latin typeface="AnastasiaScript" pitchFamily="2" charset="0"/>
            </a:endParaRPr>
          </a:p>
        </p:txBody>
      </p:sp>
      <p:pic>
        <p:nvPicPr>
          <p:cNvPr id="8" name="самолет 2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8839200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28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http://files.tpg.ua/files/country/europa/%D0%9D%D0%B8%D0%B4%D0%B5%D1%80%D0%BB%D0%B0%D0%BD%D0%B4%D1%8B/eu00913.jpg"/>
          <p:cNvPicPr>
            <a:picLocks noChangeAspect="1" noChangeArrowheads="1"/>
          </p:cNvPicPr>
          <p:nvPr/>
        </p:nvPicPr>
        <p:blipFill>
          <a:blip r:embed="rId4" cstate="print">
            <a:lum bright="20000"/>
          </a:blip>
          <a:srcRect/>
          <a:stretch>
            <a:fillRect/>
          </a:stretch>
        </p:blipFill>
        <p:spPr bwMode="auto">
          <a:xfrm>
            <a:off x="-297180" y="0"/>
            <a:ext cx="944118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716016" y="188640"/>
            <a:ext cx="312938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4000" dirty="0">
                <a:solidFill>
                  <a:schemeClr val="bg1">
                    <a:lumMod val="95000"/>
                    <a:lumOff val="5000"/>
                  </a:schemeClr>
                </a:solidFill>
                <a:latin typeface="Agency FB" pitchFamily="34" charset="0"/>
              </a:rPr>
              <a:t> </a:t>
            </a:r>
            <a:r>
              <a:rPr lang="en-US" sz="40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gency FB" pitchFamily="34" charset="0"/>
              </a:rPr>
              <a:t>The N</a:t>
            </a:r>
            <a:r>
              <a:rPr lang="es-ES" sz="40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gency FB" pitchFamily="34" charset="0"/>
              </a:rPr>
              <a:t>etherlands</a:t>
            </a:r>
            <a:endParaRPr lang="ru-RU" sz="4000" dirty="0">
              <a:solidFill>
                <a:schemeClr val="bg1">
                  <a:lumMod val="95000"/>
                  <a:lumOff val="5000"/>
                </a:schemeClr>
              </a:solidFill>
              <a:latin typeface="+mj-lt"/>
            </a:endParaRPr>
          </a:p>
        </p:txBody>
      </p:sp>
      <p:pic>
        <p:nvPicPr>
          <p:cNvPr id="18436" name="Picture 4" descr="http://www.fouchardfilippi.com/CLIENTS/kroller_muller/2015/hepworth/press_images/HD/Rietveld-Pavilion_1964-1965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276872"/>
            <a:ext cx="6264696" cy="42484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1475656" y="2564904"/>
            <a:ext cx="419217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40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Agency FB" pitchFamily="34" charset="0"/>
              </a:rPr>
              <a:t>Kröller-Müller Museum</a:t>
            </a:r>
            <a:endParaRPr lang="ru-RU" sz="4000" b="1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8" name="самолет 2.mp3">
            <a:hlinkClick r:id="" action="ppaction://media"/>
          </p:cNvPr>
          <p:cNvPicPr>
            <a:picLocks noGrp="1" noChangeAspect="1"/>
          </p:cNvPicPr>
          <p:nvPr>
            <p:ph idx="1"/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628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5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10" name="Picture 6" descr="http://www.family-family.ru/wp-content/uploads/2014/10/2_5.jpg"/>
          <p:cNvPicPr>
            <a:picLocks noChangeAspect="1" noChangeArrowheads="1"/>
          </p:cNvPicPr>
          <p:nvPr/>
        </p:nvPicPr>
        <p:blipFill>
          <a:blip r:embed="rId4" cstate="print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7155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131840" y="188640"/>
            <a:ext cx="431239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gency FB" pitchFamily="34" charset="0"/>
              </a:rPr>
              <a:t>Saint Petersburg</a:t>
            </a:r>
            <a:endParaRPr lang="ru-RU" sz="6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0" y="6211669"/>
            <a:ext cx="40479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Agency FB" pitchFamily="34" charset="0"/>
              </a:rPr>
              <a:t>The State Russian Museum</a:t>
            </a:r>
            <a:endParaRPr lang="ru-RU" sz="3600" dirty="0"/>
          </a:p>
        </p:txBody>
      </p:sp>
      <p:pic>
        <p:nvPicPr>
          <p:cNvPr id="11268" name="Picture 4" descr="http://to-world-travel.ru/img/2015/042517/0455750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7056" y="2060848"/>
            <a:ext cx="7669360" cy="344471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" name="самолет 2.mp3">
            <a:hlinkClick r:id="" action="ppaction://media"/>
          </p:cNvPr>
          <p:cNvPicPr>
            <a:picLocks noGrp="1" noChangeAspect="1"/>
          </p:cNvPicPr>
          <p:nvPr>
            <p:ph idx="1"/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8839200" y="623731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628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7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://braizee.com/userfiles/image/National_Gallery_London_2013_Marc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12576" y="0"/>
            <a:ext cx="10225136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331640" y="332656"/>
            <a:ext cx="437664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</a:rPr>
              <a:t>THE</a:t>
            </a:r>
            <a:r>
              <a:rPr lang="en-US" sz="2800" b="1" dirty="0" smtClean="0">
                <a:solidFill>
                  <a:schemeClr val="bg1"/>
                </a:solidFill>
              </a:rPr>
              <a:t> </a:t>
            </a:r>
            <a:endParaRPr lang="en-US" sz="4000" b="1" dirty="0" smtClean="0">
              <a:solidFill>
                <a:schemeClr val="bg1"/>
              </a:solidFill>
            </a:endParaRPr>
          </a:p>
          <a:p>
            <a:pPr algn="ctr"/>
            <a:r>
              <a:rPr lang="en-US" sz="4000" b="1" dirty="0" smtClean="0">
                <a:solidFill>
                  <a:schemeClr val="bg1"/>
                </a:solidFill>
              </a:rPr>
              <a:t>NATIONAL GALLERY</a:t>
            </a:r>
            <a:endParaRPr lang="ru-RU" sz="4000" b="1" dirty="0">
              <a:solidFill>
                <a:schemeClr val="bg1"/>
              </a:solidFill>
            </a:endParaRPr>
          </a:p>
        </p:txBody>
      </p:sp>
      <p:pic>
        <p:nvPicPr>
          <p:cNvPr id="15364" name="Picture 4" descr="http://www.publicdomainpictures.net/pictures/20000/velka/colors-of-england.jpg"/>
          <p:cNvPicPr>
            <a:picLocks noChangeAspect="1" noChangeArrowheads="1"/>
          </p:cNvPicPr>
          <p:nvPr/>
        </p:nvPicPr>
        <p:blipFill>
          <a:blip r:embed="rId3" cstate="screen">
            <a:lum brigh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76548" y="0"/>
            <a:ext cx="2967452" cy="21328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http://voyageur-attitude.fr/wp-content/uploads/2012/12/the_National_Portrait_Gallery_London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7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F:\Распечатать\Арнольфини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197175"/>
            <a:ext cx="4680520" cy="640816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267744" y="260648"/>
            <a:ext cx="45214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>
                <a:latin typeface="+mj-lt"/>
              </a:rPr>
              <a:t>The </a:t>
            </a:r>
            <a:r>
              <a:rPr lang="en-US" sz="3600" dirty="0" err="1" smtClean="0">
                <a:latin typeface="+mj-lt"/>
              </a:rPr>
              <a:t>Arnolfini</a:t>
            </a:r>
            <a:r>
              <a:rPr lang="en-US" sz="3600" dirty="0" smtClean="0">
                <a:latin typeface="+mj-lt"/>
              </a:rPr>
              <a:t> Portrait</a:t>
            </a:r>
            <a:endParaRPr lang="ru-RU" sz="3600" dirty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57191" y="5949280"/>
            <a:ext cx="26545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>
                <a:latin typeface="+mj-lt"/>
              </a:rPr>
              <a:t>Jan van Eyck</a:t>
            </a:r>
            <a:endParaRPr lang="ru-RU" sz="36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 descr="http://www.sweetstyle.ru/style/assets/images/2009-2/Pregnancy%20style/0_0Rafael_Boticelli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794322"/>
            <a:ext cx="6235452" cy="49530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488</TotalTime>
  <Words>24</Words>
  <Application>Microsoft Office PowerPoint</Application>
  <PresentationFormat>Экран (4:3)</PresentationFormat>
  <Paragraphs>9</Paragraphs>
  <Slides>7</Slides>
  <Notes>0</Notes>
  <HiddenSlides>0</HiddenSlides>
  <MMClips>3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Agency FB</vt:lpstr>
      <vt:lpstr>AnastasiaScript</vt:lpstr>
      <vt:lpstr>Constantia</vt:lpstr>
      <vt:lpstr>Edwardian Script ITC</vt:lpstr>
      <vt:lpstr>Wingdings 2</vt:lpstr>
      <vt:lpstr>Бумажная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</dc:creator>
  <cp:lastModifiedBy>Бритвенкова Ксения Юрьевна</cp:lastModifiedBy>
  <cp:revision>59</cp:revision>
  <dcterms:created xsi:type="dcterms:W3CDTF">2017-01-25T18:43:05Z</dcterms:created>
  <dcterms:modified xsi:type="dcterms:W3CDTF">2021-10-28T11:40:26Z</dcterms:modified>
</cp:coreProperties>
</file>