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4%20&#1050;&#1059;&#1056;&#1057;\&#1055;&#1088;&#1072;&#1082;&#1090;&#1080;&#1082;&#1072;,%20&#1091;&#1088;&#1086;&#1082;&#1080;%202021\&#1056;&#1091;&#1089;&#1089;&#1082;&#1080;&#1081;%20&#1103;&#1079;&#1099;&#1082;\1%20&#1091;&#1088;&#1086;&#1082;\2%20minute%20timer%20-%20YT.mp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и науки Республики Татарстан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ГАПОУ «НАБЕРЕЖНОЧЕЛНИНСКИИ ПЕДАГОГИЧЕСКИЙ КОЛЛЕДЖ»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«Мы – граждане России»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студентки группы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П-182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специальности 44.02.02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Преподавание в начальных классах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Абросимовой Ольги Сергеевны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Набережные Челны, 2021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admmaloyaroslavec.ru/sites/default/files/ixzmxs2dfky.jpg"/>
          <p:cNvPicPr>
            <a:picLocks noChangeAspect="1" noChangeArrowheads="1"/>
          </p:cNvPicPr>
          <p:nvPr/>
        </p:nvPicPr>
        <p:blipFill>
          <a:blip r:embed="rId2"/>
          <a:srcRect l="17188" r="7031" b="943"/>
          <a:stretch>
            <a:fillRect/>
          </a:stretch>
        </p:blipFill>
        <p:spPr bwMode="auto">
          <a:xfrm>
            <a:off x="1857356" y="285728"/>
            <a:ext cx="5404286" cy="468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5072074"/>
            <a:ext cx="8189421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Владимир Владимирович Путин – Президент РФ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428860" y="214290"/>
            <a:ext cx="4214810" cy="378565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Вы, наверное, устали?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 тогда все дружно встали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Ножками потопали,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Ручками похлопали.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Покрутились, повертелись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за парты все уселись.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Глазки крепко закрываем,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Дружно до пяти считаем.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Открываем, поморгаем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работать продолжаем.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https://ds05.infourok.ru/uploads/ex/134d/0011033c-b1a2fb51/img12.jpg"/>
          <p:cNvPicPr>
            <a:picLocks noChangeAspect="1" noChangeArrowheads="1"/>
          </p:cNvPicPr>
          <p:nvPr/>
        </p:nvPicPr>
        <p:blipFill>
          <a:blip r:embed="rId2"/>
          <a:srcRect l="3125" t="32292" r="4687" b="10416"/>
          <a:stretch>
            <a:fillRect/>
          </a:stretch>
        </p:blipFill>
        <p:spPr bwMode="auto">
          <a:xfrm>
            <a:off x="1785918" y="4071942"/>
            <a:ext cx="5400000" cy="25169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285728"/>
          <a:ext cx="7858180" cy="6096000"/>
        </p:xfrm>
        <a:graphic>
          <a:graphicData uri="http://schemas.openxmlformats.org/drawingml/2006/table">
            <a:tbl>
              <a:tblPr/>
              <a:tblGrid>
                <a:gridCol w="7858180"/>
              </a:tblGrid>
              <a:tr h="14439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Карточка  №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1.Какие 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права и обязанности гражданина РФ ты знаешь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Права гражданина: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- Право на свободу и личную неприкосновенность, на личную и семейную тайну, на защиту своей чести и доброго имени, на свободный труд и образование, на отдых, на имущество и многие другие. С 18 лет мы имеем право участвовать в управлении делами государства.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Важные обязанности гражданина: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- Соблюдение Конституции и законов России, забота о сохранении природы, исторического и культурного наследия, защита Отечества.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2.Кто является главой нашего государства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Президент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РФ – В.В.Путин.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3.Что ты знаешь о Федеральном собрании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Федеральное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собрание – Парламент РФ. Оно состоит из двух пала: Совета Федерации и Государственной думы.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4.Чем занимается Правительство Российской Федерации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Правительство РФ разрабатывает меры по развитию хозяйства, культуры и других областей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жизни.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286116" y="1428736"/>
            <a:ext cx="4286248" cy="1200329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«Мы – граждане России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sz="36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643050"/>
            <a:ext cx="1640514" cy="769441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714752"/>
            <a:ext cx="1675459" cy="769441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86116" y="3500438"/>
            <a:ext cx="4286280" cy="1754326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узнать, что значит быть гражданином России.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58" y="571480"/>
            <a:ext cx="2714644" cy="1323439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уроке мне всё было понятно.  Я со всеми заданиями справился самостоятельно.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2000240"/>
            <a:ext cx="3571900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уроке мне почти всё было понятно. Не всё получалось сразу, но я всё равно справился с заданиями.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3643314"/>
            <a:ext cx="3000396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Помогите! Мне многое не понятно! Мне требуется помощь!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9"/>
          <p:cNvGrpSpPr/>
          <p:nvPr/>
        </p:nvGrpSpPr>
        <p:grpSpPr>
          <a:xfrm>
            <a:off x="500034" y="2071678"/>
            <a:ext cx="8143932" cy="4143380"/>
            <a:chOff x="4857752" y="4071942"/>
            <a:chExt cx="4643470" cy="2786058"/>
          </a:xfrm>
        </p:grpSpPr>
        <p:cxnSp>
          <p:nvCxnSpPr>
            <p:cNvPr id="6" name="Соединительная линия уступом 5"/>
            <p:cNvCxnSpPr/>
            <p:nvPr/>
          </p:nvCxnSpPr>
          <p:spPr>
            <a:xfrm rot="16200000" flipH="1">
              <a:off x="6107917" y="4179099"/>
              <a:ext cx="1857388" cy="1643074"/>
            </a:xfrm>
            <a:prstGeom prst="bentConnector3">
              <a:avLst>
                <a:gd name="adj1" fmla="val 50000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4857752" y="4071942"/>
              <a:ext cx="1357322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Соединительная линия уступом 8"/>
            <p:cNvCxnSpPr/>
            <p:nvPr/>
          </p:nvCxnSpPr>
          <p:spPr>
            <a:xfrm rot="16200000" flipH="1">
              <a:off x="7750991" y="5107769"/>
              <a:ext cx="1857388" cy="1643074"/>
            </a:xfrm>
            <a:prstGeom prst="bentConnector3">
              <a:avLst>
                <a:gd name="adj1" fmla="val 50000"/>
              </a:avLst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8679" name="Picture 7" descr="https://cdn131.picsart.com/3213335421852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714752"/>
            <a:ext cx="1440000" cy="1440000"/>
          </a:xfrm>
          <a:prstGeom prst="rect">
            <a:avLst/>
          </a:prstGeom>
          <a:noFill/>
        </p:spPr>
      </p:pic>
      <p:pic>
        <p:nvPicPr>
          <p:cNvPr id="28683" name="Picture 11" descr="https://www.clipartkey.com/mpngs/m/46-460015_file-glass-svg-wikimedia-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5072074"/>
            <a:ext cx="1378723" cy="1440000"/>
          </a:xfrm>
          <a:prstGeom prst="rect">
            <a:avLst/>
          </a:prstGeom>
          <a:noFill/>
        </p:spPr>
      </p:pic>
      <p:pic>
        <p:nvPicPr>
          <p:cNvPr id="28685" name="Picture 13" descr="https://catherineasquithgallery.com/uploads/posts/2021-02/1612674790_103-p-kitaiskoe-prilozhenie-zelenii-krug-na-cher-17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071678"/>
            <a:ext cx="1857388" cy="1855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age.jimcdn.com/app/cms/image/transf/none/path/sd02275b024231113/image/i5cd00b12bc2dcbb3/version/1446737482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571480"/>
            <a:ext cx="5537876" cy="57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851/00105c00-9beeecb0/hello_html_m287d93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 minute timer - YT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1142984"/>
            <a:ext cx="7858180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714356"/>
            <a:ext cx="8215338" cy="5632311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Карточка №1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закон РФ – это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Конституция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Она была принята в 1993 году. В переводе слово «конституция» означает «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устройство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постановление».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Второй мировой войны был приняты документы, защищающие права человека. Главным среди них является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Всеобщая декларация прав человека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Она была принята на общем собрании Организации Объединенных Наций 10 декабря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1948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года.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июня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России отмечают международный День защиты детей. В нашем государстве действуют законы, защищающие права ребенка. «Дети имеют право на особую заботу и помощь – это главная мысль важного международного документа – Конвенция о правах ребенка. Она была принята ООН 20 ноября 1989 года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29058" y="3786190"/>
            <a:ext cx="4500594" cy="1938992"/>
          </a:xfrm>
          <a:prstGeom prst="rect">
            <a:avLst/>
          </a:prstGeom>
          <a:solidFill>
            <a:srgbClr val="F5F5F5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какой стране под небом вьётся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Флаг бело-сине-красный?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Врагу он в руки не даётся,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Такой флаг есть в стране…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00364" y="3286124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2198" y="2857496"/>
            <a:ext cx="2794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Гражданин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132" y="5929330"/>
            <a:ext cx="1768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Россия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285728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2"/>
          <a:srcRect l="34473" t="40513" r="30729" b="34872"/>
          <a:stretch>
            <a:fillRect/>
          </a:stretch>
        </p:blipFill>
        <p:spPr bwMode="auto">
          <a:xfrm>
            <a:off x="1643042" y="285728"/>
            <a:ext cx="6286544" cy="255865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286116" y="1428736"/>
            <a:ext cx="4286248" cy="1200329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«Мы – граждане России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sz="36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643050"/>
            <a:ext cx="1640514" cy="769441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714752"/>
            <a:ext cx="1675459" cy="769441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86116" y="3500438"/>
            <a:ext cx="4286280" cy="1754326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узнать, что значит быть гражданином России.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571480"/>
            <a:ext cx="3353290" cy="769441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План урока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1928802"/>
            <a:ext cx="8072494" cy="286232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1.Узнать о Федеральном собрании и Правительстве Российской Федерации.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2.Выполнить самостоятельную работу.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3.Вспомнить права и обязанности гражданина.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0034" y="1928802"/>
            <a:ext cx="8072494" cy="286232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1.Вспомнить 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права и обязанности гражданина.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.Узнать о Федеральном собрании и Правительстве Российской Федерации.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.Выполнить самостоятельную работу.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214290"/>
          <a:ext cx="8286808" cy="4172522"/>
        </p:xfrm>
        <a:graphic>
          <a:graphicData uri="http://schemas.openxmlformats.org/drawingml/2006/table">
            <a:tbl>
              <a:tblPr/>
              <a:tblGrid>
                <a:gridCol w="8286808"/>
              </a:tblGrid>
              <a:tr h="34427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</a:rPr>
                        <a:t>Права гражданина:</a:t>
                      </a:r>
                      <a:endParaRPr lang="ru-RU" sz="2400" dirty="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</a:rPr>
                        <a:t>- Право на свободу и личную неприкосновенность, на личную и семейную тайну, на защиту своей чести и доброго имени, на свободный труд и образование, на отдых, на имущество и многие другие. С 18 лет мы имеем право участвовать в управлении делами государства.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</a:rPr>
                        <a:t>Важные обязанности гражданина:</a:t>
                      </a:r>
                      <a:endParaRPr lang="ru-RU" sz="2400" dirty="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</a:rPr>
                        <a:t>- Соблюдение Конституции и законов России, забота о сохранении природы, исторического и культурного наследия, защита Отечества.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1506" name="Picture 2" descr="https://mtsz.tatarstan.ru/file/news/33_n1966741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4428000"/>
            <a:ext cx="4320000" cy="243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538</Words>
  <PresentationFormat>Экран (4:3)</PresentationFormat>
  <Paragraphs>81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4</cp:revision>
  <dcterms:created xsi:type="dcterms:W3CDTF">2021-10-28T16:57:34Z</dcterms:created>
  <dcterms:modified xsi:type="dcterms:W3CDTF">2021-10-28T17:31:04Z</dcterms:modified>
</cp:coreProperties>
</file>