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75" r:id="rId1"/>
  </p:sldMasterIdLst>
  <p:sldIdLst>
    <p:sldId id="259" r:id="rId2"/>
    <p:sldId id="261" r:id="rId3"/>
    <p:sldId id="263" r:id="rId4"/>
    <p:sldId id="262" r:id="rId5"/>
    <p:sldId id="264" r:id="rId6"/>
    <p:sldId id="265" r:id="rId7"/>
    <p:sldId id="266" r:id="rId8"/>
    <p:sldId id="267" r:id="rId9"/>
    <p:sldId id="268" r:id="rId10"/>
    <p:sldId id="269" r:id="rId11"/>
    <p:sldId id="270" r:id="rId1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ECFF"/>
    <a:srgbClr val="FF3300"/>
    <a:srgbClr val="FF33CC"/>
    <a:srgbClr val="66FF33"/>
    <a:srgbClr val="FF0000"/>
    <a:srgbClr val="FFFF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30" autoAdjust="0"/>
    <p:restoredTop sz="94565" autoAdjust="0"/>
  </p:normalViewPr>
  <p:slideViewPr>
    <p:cSldViewPr>
      <p:cViewPr varScale="1">
        <p:scale>
          <a:sx n="67" d="100"/>
          <a:sy n="67" d="100"/>
        </p:scale>
        <p:origin x="-1250" y="-3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33F7E6-093A-4F4C-BAD9-CF299613DA9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85D08A-F916-42F6-949C-7C189306F2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1F1B18-F9BB-435B-A578-003E97BAE0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96DCF-E5B3-417C-A3AF-262542B274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FFBB5C-E9EC-4D78-8C19-7C6CA6F863A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6C1FF4-2318-45D4-8625-DFE938B3A2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14E479-879A-4E31-9CB8-52BEC60F56B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898159-5F05-47EA-B2CA-BCA1EF8068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EF8DB2-B762-4DCC-88BC-C467EB02BFB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D38323-4C11-4D0D-94BE-CD8BC20C9E1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5D7B2030-93E6-4EC1-A4C3-868A21A152D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11929ED-4801-4A83-8581-8C6648E49AAD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6" r:id="rId1"/>
    <p:sldLayoutId id="2147483777" r:id="rId2"/>
    <p:sldLayoutId id="2147483778" r:id="rId3"/>
    <p:sldLayoutId id="2147483779" r:id="rId4"/>
    <p:sldLayoutId id="2147483780" r:id="rId5"/>
    <p:sldLayoutId id="2147483781" r:id="rId6"/>
    <p:sldLayoutId id="2147483782" r:id="rId7"/>
    <p:sldLayoutId id="2147483783" r:id="rId8"/>
    <p:sldLayoutId id="2147483784" r:id="rId9"/>
    <p:sldLayoutId id="2147483785" r:id="rId10"/>
    <p:sldLayoutId id="2147483786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Rectangle 4"/>
          <p:cNvSpPr>
            <a:spLocks noGrp="1" noChangeArrowheads="1"/>
          </p:cNvSpPr>
          <p:nvPr>
            <p:ph type="title"/>
          </p:nvPr>
        </p:nvSpPr>
        <p:spPr>
          <a:xfrm>
            <a:off x="468313" y="260350"/>
            <a:ext cx="8229600" cy="13843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9600" i="1" dirty="0"/>
              <a:t>Рыбы</a:t>
            </a:r>
          </a:p>
        </p:txBody>
      </p:sp>
      <p:pic>
        <p:nvPicPr>
          <p:cNvPr id="7173" name="Picture 5" descr="рыбки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900113" y="1916113"/>
            <a:ext cx="7315200" cy="4114800"/>
          </a:xfrm>
          <a:noFill/>
          <a:ln/>
        </p:spPr>
      </p:pic>
    </p:spTree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3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>
                <a:solidFill>
                  <a:srgbClr val="CCECFF"/>
                </a:solidFill>
              </a:rPr>
              <a:t>Какие они и кого едят?</a:t>
            </a:r>
          </a:p>
        </p:txBody>
      </p:sp>
      <p:pic>
        <p:nvPicPr>
          <p:cNvPr id="37892" name="Picture 4" descr="питание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2794794"/>
            <a:ext cx="4038600" cy="2686050"/>
          </a:xfrm>
          <a:noFill/>
          <a:ln/>
        </p:spPr>
      </p:pic>
      <p:pic>
        <p:nvPicPr>
          <p:cNvPr id="37895" name="Picture 7" descr="хищные рыбы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648200" y="2623344"/>
            <a:ext cx="4038600" cy="3028950"/>
          </a:xfrm>
          <a:noFill/>
          <a:ln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3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/>
              <a:t>Как рыбы проводят зиму?</a:t>
            </a:r>
          </a:p>
        </p:txBody>
      </p:sp>
      <p:pic>
        <p:nvPicPr>
          <p:cNvPr id="43012" name="Picture 4" descr="рыбы зимой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828800" y="2072481"/>
            <a:ext cx="5486400" cy="4114800"/>
          </a:xfrm>
          <a:noFill/>
          <a:ln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7" name="Rectangle 5"/>
          <p:cNvSpPr>
            <a:spLocks noGrp="1" noChangeArrowheads="1"/>
          </p:cNvSpPr>
          <p:nvPr>
            <p:ph type="title"/>
          </p:nvPr>
        </p:nvSpPr>
        <p:spPr>
          <a:xfrm>
            <a:off x="457200" y="704088"/>
            <a:ext cx="8003232" cy="852704"/>
          </a:xfrm>
        </p:spPr>
        <p:txBody>
          <a:bodyPr/>
          <a:lstStyle/>
          <a:p>
            <a:pPr algn="ctr"/>
            <a:r>
              <a:rPr lang="ru-RU" b="1" dirty="0"/>
              <a:t>Кто такие рыбы???</a:t>
            </a:r>
          </a:p>
        </p:txBody>
      </p:sp>
      <p:pic>
        <p:nvPicPr>
          <p:cNvPr id="23556" name="Picture 4" descr="кто такие рыбы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403648" y="1628800"/>
            <a:ext cx="6552728" cy="4914546"/>
          </a:xfrm>
          <a:noFill/>
          <a:ln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6" name="Picture 4" descr="зачем нужны рыбы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39552" y="818714"/>
            <a:ext cx="7801297" cy="5851352"/>
          </a:xfrm>
          <a:noFill/>
          <a:ln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81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>
                <a:effectLst/>
              </a:rPr>
              <a:t>Какие бывают рыбы???</a:t>
            </a:r>
          </a:p>
        </p:txBody>
      </p:sp>
      <p:pic>
        <p:nvPicPr>
          <p:cNvPr id="24580" name="Picture 4" descr="какаие бывают рыбы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914400" y="2072481"/>
            <a:ext cx="7315200" cy="4114800"/>
          </a:xfrm>
          <a:noFill/>
          <a:ln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700" name="Picture 4" descr="frdfhbevyst hs,rb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043608" y="1052736"/>
            <a:ext cx="7008873" cy="5257006"/>
          </a:xfrm>
          <a:noFill/>
          <a:ln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1" name="Picture 1" descr="https://ds02.infourok.ru/uploads/ex/02f5/00014efc-c0ecae02/img8.jpg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836712"/>
            <a:ext cx="7704856" cy="577864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1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>
                <a:solidFill>
                  <a:srgbClr val="FF33CC"/>
                </a:solidFill>
              </a:rPr>
              <a:t>А это морские обитатели)</a:t>
            </a:r>
          </a:p>
        </p:txBody>
      </p:sp>
      <p:pic>
        <p:nvPicPr>
          <p:cNvPr id="34820" name="Picture 4" descr="vjhcrbt hs,s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828800" y="2072481"/>
            <a:ext cx="5486400" cy="4114800"/>
          </a:xfrm>
          <a:noFill/>
          <a:ln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5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>
                <a:solidFill>
                  <a:srgbClr val="FFFF99"/>
                </a:solidFill>
              </a:rPr>
              <a:t>Из чего состоит рыба?</a:t>
            </a:r>
          </a:p>
        </p:txBody>
      </p:sp>
      <p:pic>
        <p:nvPicPr>
          <p:cNvPr id="35848" name="Picture 8" descr="строение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828800" y="2072481"/>
            <a:ext cx="5486400" cy="4114800"/>
          </a:xfrm>
          <a:noFill/>
          <a:ln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9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>
                <a:solidFill>
                  <a:srgbClr val="FF3300"/>
                </a:solidFill>
              </a:rPr>
              <a:t>Как же рыба дышит???</a:t>
            </a:r>
          </a:p>
        </p:txBody>
      </p:sp>
      <p:pic>
        <p:nvPicPr>
          <p:cNvPr id="36868" name="Picture 4" descr="005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828800" y="2072481"/>
            <a:ext cx="5486400" cy="4114800"/>
          </a:xfrm>
          <a:noFill/>
          <a:ln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91</TotalTime>
  <Words>35</Words>
  <Application>Microsoft Office PowerPoint</Application>
  <PresentationFormat>Экран (4:3)</PresentationFormat>
  <Paragraphs>8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Поток</vt:lpstr>
      <vt:lpstr>Рыбы</vt:lpstr>
      <vt:lpstr>Кто такие рыбы???</vt:lpstr>
      <vt:lpstr>Слайд 3</vt:lpstr>
      <vt:lpstr>Какие бывают рыбы???</vt:lpstr>
      <vt:lpstr>Слайд 5</vt:lpstr>
      <vt:lpstr>Слайд 6</vt:lpstr>
      <vt:lpstr>А это морские обитатели)</vt:lpstr>
      <vt:lpstr>Из чего состоит рыба?</vt:lpstr>
      <vt:lpstr>Как же рыба дышит???</vt:lpstr>
      <vt:lpstr>Какие они и кого едят?</vt:lpstr>
      <vt:lpstr>Как рыбы проводят зиму?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Dell</dc:creator>
  <cp:lastModifiedBy>HiteVision</cp:lastModifiedBy>
  <cp:revision>20</cp:revision>
  <dcterms:created xsi:type="dcterms:W3CDTF">2020-04-27T13:03:31Z</dcterms:created>
  <dcterms:modified xsi:type="dcterms:W3CDTF">2021-02-05T10:44:51Z</dcterms:modified>
</cp:coreProperties>
</file>