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9" r:id="rId3"/>
    <p:sldId id="257" r:id="rId4"/>
    <p:sldId id="267" r:id="rId5"/>
    <p:sldId id="260" r:id="rId6"/>
    <p:sldId id="263" r:id="rId7"/>
    <p:sldId id="264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1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406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29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96824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279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61862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569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7950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760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35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870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13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272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083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898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402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4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E569E-B4B1-442F-96C0-2EAAE821460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0F08BE52-0BB0-4368-BFCF-CF28F0A6B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188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package" Target="../embeddings/_________Microsoft_Office_Word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Педагогическое взаимодействие как фактор эффективности педагогического процесса в условиях реализации ФГОС ДО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педагог-психолог МАДОУ №16</a:t>
            </a:r>
          </a:p>
          <a:p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Железнова Марина Владимировна</a:t>
            </a:r>
            <a:endParaRPr lang="ru-RU" sz="4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467595"/>
            <a:ext cx="4702628" cy="339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060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81942"/>
            <a:ext cx="8596668" cy="2612571"/>
          </a:xfrm>
        </p:spPr>
        <p:txBody>
          <a:bodyPr/>
          <a:lstStyle/>
          <a:p>
            <a:r>
              <a:rPr lang="ru-RU" dirty="0" smtClean="0"/>
              <a:t>            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799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65" y="347566"/>
            <a:ext cx="10782795" cy="616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428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78130"/>
            <a:ext cx="8596668" cy="586323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714500" algn="l"/>
                <a:tab pos="3514725" algn="l"/>
              </a:tabLst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«Мы оба»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Подумайте о раздражающей коллеге и отметьте несколько качеств присущих вам обоим: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тревожный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спокойный                                    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разбросанный – целеустремленный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замкнутый – общительный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легкомысленный – серьезный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возбудимый – уравновешенный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уступчивый – принципиальный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«выскочка» - скромный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вспыльчивый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сдержанный      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лицемерный – искренний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пессимист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оптимист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059" y="1430152"/>
            <a:ext cx="3468925" cy="33591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059" y="4689864"/>
            <a:ext cx="4066384" cy="1450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r="15015"/>
          <a:stretch/>
        </p:blipFill>
        <p:spPr>
          <a:xfrm>
            <a:off x="8275957" y="3236407"/>
            <a:ext cx="2269332" cy="17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28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048" y="0"/>
            <a:ext cx="8759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Технология-алгоритм правило </a:t>
            </a:r>
            <a:r>
              <a:rPr lang="en-US" sz="4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endParaRPr lang="ru-RU" sz="4000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isten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выслушать(активно, вдумчиво)</a:t>
            </a:r>
          </a:p>
          <a:p>
            <a:r>
              <a:rPr lang="en-US" sz="4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pologize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посочувствовать проблеме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olve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предложить решение проблемы</a:t>
            </a:r>
          </a:p>
          <a:p>
            <a:r>
              <a:rPr lang="en-US" sz="40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hank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поблагодарить за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317" y="4619502"/>
            <a:ext cx="4010333" cy="18929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076"/>
          <a:stretch/>
        </p:blipFill>
        <p:spPr>
          <a:xfrm>
            <a:off x="0" y="332509"/>
            <a:ext cx="9999023" cy="564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83" y="178130"/>
            <a:ext cx="9577646" cy="493819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95093158"/>
              </p:ext>
            </p:extLst>
          </p:nvPr>
        </p:nvGraphicFramePr>
        <p:xfrm>
          <a:off x="0" y="831273"/>
          <a:ext cx="11625943" cy="3372592"/>
        </p:xfrm>
        <a:graphic>
          <a:graphicData uri="http://schemas.openxmlformats.org/presentationml/2006/ole">
            <p:oleObj spid="_x0000_s4103" name="Документ" r:id="rId4" imgW="9251280" imgH="2185968" progId="Word.Document.12">
              <p:embed/>
            </p:oleObj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263" y="3918857"/>
            <a:ext cx="5314208" cy="293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43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23416044"/>
              </p:ext>
            </p:extLst>
          </p:nvPr>
        </p:nvGraphicFramePr>
        <p:xfrm>
          <a:off x="114676" y="637824"/>
          <a:ext cx="11958452" cy="3020559"/>
        </p:xfrm>
        <a:graphic>
          <a:graphicData uri="http://schemas.openxmlformats.org/presentationml/2006/ole">
            <p:oleObj spid="_x0000_s5126" name="Документ" r:id="rId3" imgW="9251280" imgH="2185968" progId="Word.Document.12">
              <p:embed/>
            </p:oleObj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3916" y="3448071"/>
            <a:ext cx="4013118" cy="270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904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11082811"/>
              </p:ext>
            </p:extLst>
          </p:nvPr>
        </p:nvGraphicFramePr>
        <p:xfrm>
          <a:off x="190004" y="225631"/>
          <a:ext cx="11305309" cy="3111335"/>
        </p:xfrm>
        <a:graphic>
          <a:graphicData uri="http://schemas.openxmlformats.org/presentationml/2006/ole">
            <p:oleObj spid="_x0000_s6150" name="Документ" r:id="rId3" imgW="9251280" imgH="1965827" progId="Word.Document.12">
              <p:embed/>
            </p:oleObj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47" y="3135087"/>
            <a:ext cx="4690197" cy="346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43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0797" y="305650"/>
            <a:ext cx="7766936" cy="98876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40417487"/>
              </p:ext>
            </p:extLst>
          </p:nvPr>
        </p:nvGraphicFramePr>
        <p:xfrm>
          <a:off x="95003" y="305650"/>
          <a:ext cx="10949049" cy="2793810"/>
        </p:xfrm>
        <a:graphic>
          <a:graphicData uri="http://schemas.openxmlformats.org/presentationml/2006/ole">
            <p:oleObj spid="_x0000_s3078" name="Документ" r:id="rId3" imgW="9251280" imgH="2084696" progId="Word.Document.12">
              <p:embed/>
            </p:oleObj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97" y="3245489"/>
            <a:ext cx="2768049" cy="317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387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98</Words>
  <Application>Microsoft Office PowerPoint</Application>
  <PresentationFormat>Произвольный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Грань</vt:lpstr>
      <vt:lpstr>Документ</vt:lpstr>
      <vt:lpstr>Педагогическое взаимодействие как фактор эффективности педагогического процесса в условиях реализации ФГОС ДО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            Спасибо за внимание!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Педагогическое взаимодействие как фактор эффективности педагогического процесса в условиях реализации ФГОС ДО </dc:title>
  <dc:creator>RePack by Diakov</dc:creator>
  <cp:lastModifiedBy>User</cp:lastModifiedBy>
  <cp:revision>18</cp:revision>
  <dcterms:created xsi:type="dcterms:W3CDTF">2021-10-25T10:43:29Z</dcterms:created>
  <dcterms:modified xsi:type="dcterms:W3CDTF">2021-10-26T00:22:54Z</dcterms:modified>
</cp:coreProperties>
</file>