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836712"/>
            <a:ext cx="722806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ПРОЕКТ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«Бездомные животные»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08104" y="4797152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Провела: Погиба Ирина Александровна 1кк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188640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МАДОУ «Детский сад «Колобок»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6381328"/>
            <a:ext cx="16561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/>
              <a:t>2021г</a:t>
            </a:r>
            <a:endParaRPr lang="ru-RU" sz="1100" dirty="0"/>
          </a:p>
        </p:txBody>
      </p:sp>
      <p:sp>
        <p:nvSpPr>
          <p:cNvPr id="14338" name="AutoShape 2" descr="Акция помощи бездомным животным - Мыслительная карт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Акция помощи бездомным животным - Мыслительная карт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Акция помощи бездомным животным - Мыслительная карт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4" name="Picture 8" descr="Purina и зоомагазин Четыре лапы запустили акцию помощи бездомным животным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2780928"/>
            <a:ext cx="3240360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Раскраска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«Домашние питомцы»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Ирина Погиба\Downloads\20211011_09555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908720"/>
            <a:ext cx="3168352" cy="2376264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4077072"/>
            <a:ext cx="3083784" cy="231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115616" y="3429000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Чтение Корнея И.Ч. «Айболит»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6056" y="155679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Забота о диких животных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Ирина Погиба\Downloads\20210803_075936 (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5152628" y="2704356"/>
            <a:ext cx="2843808" cy="21328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60648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Акция «Помоги бездомному животному»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Ирина Погиба\Downloads\IMG-20211008-WA005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28184" y="4005064"/>
            <a:ext cx="2554179" cy="1916832"/>
          </a:xfrm>
          <a:prstGeom prst="rect">
            <a:avLst/>
          </a:prstGeom>
          <a:noFill/>
        </p:spPr>
      </p:pic>
      <p:pic>
        <p:nvPicPr>
          <p:cNvPr id="4099" name="Picture 3" descr="C:\Users\Ирина Погиба\Downloads\IMG-20211008-WA006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052736"/>
            <a:ext cx="1870841" cy="2492896"/>
          </a:xfrm>
          <a:prstGeom prst="rect">
            <a:avLst/>
          </a:prstGeom>
          <a:noFill/>
        </p:spPr>
      </p:pic>
      <p:pic>
        <p:nvPicPr>
          <p:cNvPr id="4100" name="Picture 4" descr="C:\Users\Ирина Погиба\Downloads\20211008_10300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75856" y="4005064"/>
            <a:ext cx="2483768" cy="1862826"/>
          </a:xfrm>
          <a:prstGeom prst="rect">
            <a:avLst/>
          </a:prstGeom>
          <a:noFill/>
        </p:spPr>
      </p:pic>
      <p:sp>
        <p:nvSpPr>
          <p:cNvPr id="4102" name="AutoShape 6" descr="https://apf.mail.ru/cgi-bin/readmsg?id=16340477811064820928;0;1&amp;exif=1&amp;full=1&amp;x-email=sirchik87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3" name="Picture 7" descr="C:\Users\Ирина Погиба\Downloads\IMG-20211008-WA002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00192" y="1340768"/>
            <a:ext cx="2435763" cy="1826822"/>
          </a:xfrm>
          <a:prstGeom prst="rect">
            <a:avLst/>
          </a:prstGeom>
          <a:noFill/>
        </p:spPr>
      </p:pic>
      <p:pic>
        <p:nvPicPr>
          <p:cNvPr id="4104" name="Picture 8" descr="C:\Users\Ирина Погиба\Downloads\20211007_101428 (1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20" y="4077072"/>
            <a:ext cx="2496277" cy="18722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95736" y="836712"/>
            <a:ext cx="415820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Целью акция является привлечение внимания детей и взрослых, общественности к проблеме защиты бездомных животных. Оказать помощь благотворительному фонду «Твори добро».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Силами детей, родителей для благотворительного фонда «Твори добро» были собраны и переданы корма для кошек и собак. Спасибо всем, кто подал руку помощи бездомным животным, не остался равнодушным к их беде!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8496944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Всемирный день защиты животных, отмечаемый во всем мире ежегодно 4 октября, - этот праздник был учрежден на Международном конгрессе сторонников движения в защиту природы, проходившем в 1931 году во Флоренции (Италия), и призван обратить внимание человечества на проблемы остальных обитателей планеты. В России эта дата отмечается с 2000 года по инициативе Международного фонда защиты животных.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Актуальность проекта: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дошкольный возраст – это самая яркая, неповторимая страница в жизни каждого из нас. Это период, когда ребенок входит в социум, познавая и строя отношения с миром природы и людей. Кошки и собаки становятся первыми объектами его познания живого мира природы. В этом возрасте актуально воспитывать в ребенке эмоционально-нравственную сферу и культуру общения. Учить чувствовать – это самое трудное, что есть у воспитания. Ребенок должен уметь чувствовать тончайшие переживания другого человека, тогда, когда он делает что-либо для счастья, радости, заботы о домашних животных. Любовь маленького ребенка к матери, отцу, бабушке, дедушке и животном, если она не одухотворена творением добра, превращается в эгоистическое чувство. А надо воспитать в детском сердце подлинную человеческую любовь – тревогу, волнение, заботу, переживание. Подлинная любовь рождается только в сердце, пережившем заботу о судьбе другого человека или животного. Очень важно, чтобы дети узнали высшую радость 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радость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волнующих переживаний, вызванных заботой о братьях наших меньших (кошках и собаках).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Любовь, понимание и забота это то, что ждет природа то каждого из нас. Для взрослых очень важно не упустить этот период дошкольника в воспитательных целях, формировании правильной нравственной позиции к природе.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799288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Брошенные (бездомные) животные на улицах города.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Равнодушное отношение окружающих к сохранению живого мира.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«Мы в ответе за тех, кого приручили» — сказал в начале 20 века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Антуан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де Сент-Экзюпери. К сожалению, фраза эта звучала с тех пор настолько часто, что потеряла свой истинный смысл. Люди заводят домашних животных, не сознавая всей меры ответственности. Вдоволь наигравшись с пушистым зверем, они выбрасывают питомца на улицу.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/>
              <a:t>Цель проекта:</a:t>
            </a:r>
            <a:r>
              <a:rPr lang="ru-RU" sz="1600" dirty="0" smtClean="0"/>
              <a:t> привлечение внимания детей и взрослых, общественности к проблеме защиты бездомных животных; оказать помощь обитателям благотворительному фонду «Твори добро»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Задачи:</a:t>
            </a:r>
            <a:r>
              <a:rPr lang="ru-RU" sz="1600" dirty="0" smtClean="0"/>
              <a:t> заинтересовать каждого ребенка тематикой проекта, поддерживать любознательность и устойчивый интерес к проблеме; </a:t>
            </a:r>
          </a:p>
          <a:p>
            <a:r>
              <a:rPr lang="ru-RU" sz="1600" dirty="0" smtClean="0"/>
              <a:t>развивать эмоционально-чувственную сферу личности ребенка через любовь и осознанное отношение ко всему живому; </a:t>
            </a:r>
          </a:p>
          <a:p>
            <a:r>
              <a:rPr lang="ru-RU" sz="1600" dirty="0" smtClean="0"/>
              <a:t>прививать детям чувство ответственности, доброты, сострадания, сопереживания, не только к своим питомцам, но и к обездоленным животным;</a:t>
            </a:r>
          </a:p>
          <a:p>
            <a:r>
              <a:rPr lang="ru-RU" sz="1600" dirty="0" smtClean="0"/>
              <a:t> формировать активную социально-нравственную позицию по отношению к окружающей природе; </a:t>
            </a:r>
          </a:p>
          <a:p>
            <a:endParaRPr lang="ru-RU" sz="1600" dirty="0" smtClean="0"/>
          </a:p>
          <a:p>
            <a:r>
              <a:rPr lang="ru-RU" sz="1600" dirty="0" smtClean="0"/>
              <a:t> Краткосрочный (</a:t>
            </a:r>
            <a:r>
              <a:rPr lang="ru-RU" sz="1600" dirty="0" err="1" smtClean="0"/>
              <a:t>недельн</a:t>
            </a:r>
            <a:r>
              <a:rPr lang="ru-RU" sz="1600" dirty="0" smtClean="0"/>
              <a:t>. </a:t>
            </a:r>
            <a:r>
              <a:rPr lang="ru-RU" sz="1600" dirty="0" err="1" smtClean="0"/>
              <a:t>ый</a:t>
            </a:r>
            <a:r>
              <a:rPr lang="ru-RU" sz="1600" dirty="0" smtClean="0"/>
              <a:t>), социально-нравственный, групповой проект для детей старшего дошкольного возраста.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83568" y="733199"/>
            <a:ext cx="8028384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«Бездомные животные - показатель человеческой жестокости» На улицах нашего поселка, стали часто встречаться бродячие собаки и кошки. Это – яркий показатель человеческой жестокости и безразличия по отношению к «братьям нашим меньшим». Их можно сразу узнать по внешнему виду и образу существования..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4" descr="Симферополь | БЕЗДОМНЫМ ЖИВОТНЫМ НУЖНА ВАША ПОМОЩЬ - БезФормат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2564904"/>
            <a:ext cx="3743783" cy="2493419"/>
          </a:xfrm>
          <a:prstGeom prst="rect">
            <a:avLst/>
          </a:prstGeom>
          <a:noFill/>
        </p:spPr>
      </p:pic>
      <p:pic>
        <p:nvPicPr>
          <p:cNvPr id="4" name="Picture 2" descr="Поможем бездомным животным вместе! | Газета Предгорье | Официальный сайт  общественно-политической мостовской районной газеты Краснодарского края.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2564904"/>
            <a:ext cx="4114483" cy="2539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67544" y="96308"/>
            <a:ext cx="766834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Понятие «Бездомное животное» означает популяцию животных, оставшихся без надзора человека. Их средой обитания являются улицы. Различают два основных типа происхождения бездомных животных 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Животные, родившиеся на улице и никогда не имевшие хозяина и ухода за ними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Животные, когда-то имевшие хозяина, но впоследствии оказавшиеся на улице в силу каких-либо причин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628800"/>
            <a:ext cx="78833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БЕЗДОМНЫЕ ЖИВОТНЫЕ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Стрелка вниз 3"/>
          <p:cNvSpPr/>
          <p:nvPr/>
        </p:nvSpPr>
        <p:spPr>
          <a:xfrm rot="1597397">
            <a:off x="2474939" y="2453972"/>
            <a:ext cx="648072" cy="7566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9818598">
            <a:off x="5707593" y="2464313"/>
            <a:ext cx="648072" cy="6865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Группа помощи бездомным животным Шанс: ЕСЛИ МОЖЕШЬ ПОМОГАТЬ – ДЕЛАЙ ЭТО на  Кушва-онлайн.ру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3212976"/>
            <a:ext cx="2790867" cy="1440160"/>
          </a:xfrm>
          <a:prstGeom prst="rect">
            <a:avLst/>
          </a:prstGeom>
          <a:noFill/>
        </p:spPr>
      </p:pic>
      <p:pic>
        <p:nvPicPr>
          <p:cNvPr id="7" name="Picture 4" descr="Помоги бездомным животным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4869160"/>
            <a:ext cx="2528489" cy="1584176"/>
          </a:xfrm>
          <a:prstGeom prst="rect">
            <a:avLst/>
          </a:prstGeom>
          <a:noFill/>
        </p:spPr>
      </p:pic>
      <p:pic>
        <p:nvPicPr>
          <p:cNvPr id="8" name="Picture 6" descr="Полиция Краснодара нашла владельца бульдога, которого выкинули в мусорный  контейнер в зашитом мешке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00192" y="2996952"/>
            <a:ext cx="2426593" cy="1507043"/>
          </a:xfrm>
          <a:prstGeom prst="rect">
            <a:avLst/>
          </a:prstGeom>
          <a:noFill/>
        </p:spPr>
      </p:pic>
      <p:pic>
        <p:nvPicPr>
          <p:cNvPr id="9" name="Picture 8" descr="Собака - единственное животное, которое любит тебя больше, чем себя | Пикабу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12160" y="4725144"/>
            <a:ext cx="2501247" cy="1875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Девочка и мальчик картинки, стоковые фото Девочка и мальчик | Depositphotos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4920" y="0"/>
            <a:ext cx="915892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87824" y="3861048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МЫ МОЖЕМ ПОМОЧЬ БЕЗДОБНЫМ ЖИВОТНЫМ?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88640"/>
            <a:ext cx="3240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Беседа «Бездомные животные»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20072" y="404664"/>
            <a:ext cx="3923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Создание плакатов 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«Поможем братьям нашим младшим»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08104" y="980728"/>
            <a:ext cx="3156059" cy="2367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37" name="AutoShape 5" descr="https://apf.mail.ru/cgi-bin/readmsg?id=16340354640385383054;0;1&amp;exif=1&amp;full=1&amp;x-email=sirchik87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IMG-20211006-WA003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3501008"/>
            <a:ext cx="3138040" cy="2353530"/>
          </a:xfrm>
          <a:prstGeom prst="rect">
            <a:avLst/>
          </a:prstGeom>
        </p:spPr>
      </p:pic>
      <p:pic>
        <p:nvPicPr>
          <p:cNvPr id="8" name="Рисунок 7" descr="IMG-20211008-WA001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16016" y="3645024"/>
            <a:ext cx="3138040" cy="2353530"/>
          </a:xfrm>
          <a:prstGeom prst="rect">
            <a:avLst/>
          </a:prstGeom>
        </p:spPr>
      </p:pic>
      <p:pic>
        <p:nvPicPr>
          <p:cNvPr id="3074" name="Picture 2" descr="C:\Users\Ирина Погиба\Downloads\IMG-20211006-WA001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03649" y="692696"/>
            <a:ext cx="3168352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6768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Знакомство с людьми, занимающимися безвозмездной общественной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деятельностью-волонтерами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-20211008-WA003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411760" y="4077072"/>
            <a:ext cx="4379928" cy="2463709"/>
          </a:xfrm>
          <a:prstGeom prst="rect">
            <a:avLst/>
          </a:prstGeom>
        </p:spPr>
      </p:pic>
      <p:pic>
        <p:nvPicPr>
          <p:cNvPr id="4" name="Рисунок 3" descr="IMG-20211008-WA002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11560" y="1340768"/>
            <a:ext cx="3312368" cy="2484276"/>
          </a:xfrm>
          <a:prstGeom prst="rect">
            <a:avLst/>
          </a:prstGeom>
        </p:spPr>
      </p:pic>
      <p:pic>
        <p:nvPicPr>
          <p:cNvPr id="5" name="Рисунок 4" descr="IMG-20211008-WA004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196129" y="1268760"/>
            <a:ext cx="3192295" cy="239571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04664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Сюжетно - ролевые игры: «Ветеринарная клиника»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76056" y="69269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Фотоальбом «Мои питомцы»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AutoShape 2" descr="https://e.mail.ru/api/v1/messages/attaches/view?id=9F5dmPQJBdrjXJtJVdzx6Pwf:hGthK3WfpTu&amp;type=cloud_stock&amp;x-email=sirchik87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C:\Users\Ирина Погиба\Downloads\20211011_0954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5472100" y="1448780"/>
            <a:ext cx="2592288" cy="1944216"/>
          </a:xfrm>
          <a:prstGeom prst="rect">
            <a:avLst/>
          </a:prstGeom>
          <a:noFill/>
        </p:spPr>
      </p:pic>
      <p:pic>
        <p:nvPicPr>
          <p:cNvPr id="1027" name="Picture 3" descr="C:\Users\Ирина Погиба\Downloads\20211007_1026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8" y="1124744"/>
            <a:ext cx="2736304" cy="2052228"/>
          </a:xfrm>
          <a:prstGeom prst="rect">
            <a:avLst/>
          </a:prstGeom>
          <a:noFill/>
        </p:spPr>
      </p:pic>
      <p:pic>
        <p:nvPicPr>
          <p:cNvPr id="1028" name="Picture 4" descr="C:\Users\Ирина Погиба\Downloads\20211007_1026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739137" y="3877486"/>
            <a:ext cx="3011827" cy="2258870"/>
          </a:xfrm>
          <a:prstGeom prst="rect">
            <a:avLst/>
          </a:prstGeom>
          <a:noFill/>
        </p:spPr>
      </p:pic>
      <p:pic>
        <p:nvPicPr>
          <p:cNvPr id="1029" name="Picture 5" descr="C:\Users\Ирина Погиба\Downloads\20211011_09534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8064" y="3933056"/>
            <a:ext cx="3131840" cy="23488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151</TotalTime>
  <Words>258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 Погиба</dc:creator>
  <cp:lastModifiedBy>Ирина Погиба</cp:lastModifiedBy>
  <cp:revision>17</cp:revision>
  <dcterms:created xsi:type="dcterms:W3CDTF">2021-10-12T08:56:15Z</dcterms:created>
  <dcterms:modified xsi:type="dcterms:W3CDTF">2021-10-28T17:32:28Z</dcterms:modified>
</cp:coreProperties>
</file>