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976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s://ds04.infourok.ru/uploads/ex/0e59/0012d308-e47df8ac/hello_html_ma24d99b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4762" b="95833" l="49707" r="9433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192" t="38625"/>
          <a:stretch/>
        </p:blipFill>
        <p:spPr bwMode="auto">
          <a:xfrm>
            <a:off x="2339752" y="1340768"/>
            <a:ext cx="5760640" cy="5196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3815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9144001" cy="6976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1720" y="1844824"/>
            <a:ext cx="54726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Помидор, птица, шубка, жираф, морковь, моряк, огород, дуб, картофель, ковер, огурец, молодец, овощ, гнездо, рябина, пенал, рыба, тетрадь, ученик,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товарищ.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441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7" t="34028" r="15348" b="10352"/>
          <a:stretch/>
        </p:blipFill>
        <p:spPr>
          <a:xfrm>
            <a:off x="179512" y="1319979"/>
            <a:ext cx="8754149" cy="3995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708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7" t="29262" r="10232" b="14378"/>
          <a:stretch/>
        </p:blipFill>
        <p:spPr>
          <a:xfrm>
            <a:off x="395535" y="1212187"/>
            <a:ext cx="8496945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67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32" t="28072" r="11628" b="28666"/>
          <a:stretch/>
        </p:blipFill>
        <p:spPr>
          <a:xfrm>
            <a:off x="179512" y="1844824"/>
            <a:ext cx="8727005" cy="283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965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40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2019-04-23T14:51:01Z</dcterms:created>
  <dcterms:modified xsi:type="dcterms:W3CDTF">2019-04-23T18:03:48Z</dcterms:modified>
</cp:coreProperties>
</file>