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275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03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73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95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699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13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803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02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03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88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32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BBD59-4BC2-4AFD-9961-699A71A204F5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12226-6802-4AD8-926C-7EECFA76B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33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Русский язык 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Двадцать восьмое октября.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356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– «лишнее»?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а) Гром, громадный, громкость, громкий.</a:t>
            </a:r>
          </a:p>
          <a:p>
            <a:pPr marL="0" indent="0">
              <a:buNone/>
            </a:pPr>
            <a:r>
              <a:rPr lang="ru-RU" dirty="0"/>
              <a:t>б) Мышь, мышка, мышонок, смышлёный.</a:t>
            </a:r>
          </a:p>
          <a:p>
            <a:pPr marL="0" indent="0">
              <a:buNone/>
            </a:pPr>
            <a:r>
              <a:rPr lang="ru-RU" dirty="0"/>
              <a:t>в) Выспаться, сыпь, сыпучий, сыпать.</a:t>
            </a:r>
          </a:p>
          <a:p>
            <a:pPr marL="0" indent="0">
              <a:buNone/>
            </a:pPr>
            <a:r>
              <a:rPr lang="ru-RU" dirty="0"/>
              <a:t>г) Жалость, жалоба, жалкий, жалить.</a:t>
            </a:r>
          </a:p>
          <a:p>
            <a:pPr marL="0" indent="0">
              <a:buNone/>
            </a:pPr>
            <a:r>
              <a:rPr lang="ru-RU" dirty="0"/>
              <a:t>д) Закалка, закапывать, закалить, накал.</a:t>
            </a:r>
          </a:p>
          <a:p>
            <a:pPr marL="0" indent="0">
              <a:buNone/>
            </a:pPr>
            <a:r>
              <a:rPr lang="ru-RU" dirty="0"/>
              <a:t>е) Толкатель, подталкивать, столкнуть, толковый.</a:t>
            </a:r>
          </a:p>
          <a:p>
            <a:pPr marL="0" indent="0">
              <a:buNone/>
            </a:pPr>
            <a:r>
              <a:rPr lang="ru-RU" dirty="0"/>
              <a:t>ж) Токарь, приток, токарный, токарничать.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13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1.</a:t>
            </a:r>
            <a:r>
              <a:rPr lang="ru-RU" i="1" dirty="0"/>
              <a:t> Лиственное дерево с белой корой. </a:t>
            </a:r>
            <a:br>
              <a:rPr lang="ru-RU" i="1" dirty="0"/>
            </a:br>
            <a:r>
              <a:rPr lang="ru-RU" i="1" dirty="0" smtClean="0"/>
              <a:t>2. Роща </a:t>
            </a:r>
            <a:r>
              <a:rPr lang="ru-RU" i="1" dirty="0"/>
              <a:t>или лес, состоящий из одних берёз. </a:t>
            </a:r>
            <a:br>
              <a:rPr lang="ru-RU" i="1" dirty="0"/>
            </a:br>
            <a:r>
              <a:rPr lang="ru-RU" i="1" dirty="0" smtClean="0"/>
              <a:t>3. Молодая </a:t>
            </a:r>
            <a:r>
              <a:rPr lang="ru-RU" i="1" dirty="0"/>
              <a:t>берёза. </a:t>
            </a:r>
            <a:br>
              <a:rPr lang="ru-RU" i="1" dirty="0"/>
            </a:br>
            <a:r>
              <a:rPr lang="ru-RU" i="1" dirty="0" smtClean="0"/>
              <a:t>4. Сладковатый </a:t>
            </a:r>
            <a:r>
              <a:rPr lang="ru-RU" i="1" dirty="0"/>
              <a:t>напиток, образованный из собранного весной берёзового сока. </a:t>
            </a:r>
            <a:br>
              <a:rPr lang="ru-RU" i="1" dirty="0"/>
            </a:br>
            <a:r>
              <a:rPr lang="ru-RU" i="1" dirty="0" smtClean="0"/>
              <a:t>5. Съедобный </a:t>
            </a:r>
            <a:r>
              <a:rPr lang="ru-RU" i="1" dirty="0"/>
              <a:t>гриб с бурой шляпкой, растущий в берёзовых лесах.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6. Слово </a:t>
            </a:r>
            <a:r>
              <a:rPr lang="ru-RU" i="1" dirty="0"/>
              <a:t>с уменьшительно-ласкательным значением, образованное от слова «берёза». </a:t>
            </a:r>
            <a:br>
              <a:rPr lang="ru-RU" i="1" dirty="0"/>
            </a:br>
            <a:r>
              <a:rPr lang="ru-RU" i="1" dirty="0" smtClean="0"/>
              <a:t>7. Родственное </a:t>
            </a:r>
            <a:r>
              <a:rPr lang="ru-RU" i="1" dirty="0"/>
              <a:t>слово, обозначающее признак предмета (имя прилагательное) и отвечающее на вопрос «какой?»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68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Берёза, березняк, берёзка, берёзовица, подберёзовик, берёзонька, берёзовый.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501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Подбери по </a:t>
            </a:r>
            <a:r>
              <a:rPr lang="ru-RU" b="1" i="1" u="sng" dirty="0"/>
              <a:t>два</a:t>
            </a:r>
            <a:r>
              <a:rPr lang="ru-RU" b="1" i="1" dirty="0"/>
              <a:t> однокоренных слова, выделить в них </a:t>
            </a:r>
            <a:r>
              <a:rPr lang="ru-RU" b="1" i="1" u="sng" dirty="0"/>
              <a:t>корень.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Свет </a:t>
            </a:r>
            <a:r>
              <a:rPr lang="ru-RU" dirty="0" smtClean="0"/>
              <a:t>– </a:t>
            </a:r>
          </a:p>
          <a:p>
            <a:pPr marL="0" indent="0">
              <a:buNone/>
            </a:pPr>
            <a:r>
              <a:rPr lang="ru-RU" dirty="0" smtClean="0"/>
              <a:t>Ласка – </a:t>
            </a:r>
          </a:p>
          <a:p>
            <a:pPr marL="0" indent="0">
              <a:buNone/>
            </a:pPr>
            <a:r>
              <a:rPr lang="ru-RU" dirty="0" smtClean="0"/>
              <a:t>Холод 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079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4.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Найди родственные слова. Выпиши их. Выдели корень.</a:t>
            </a:r>
          </a:p>
          <a:p>
            <a:pPr marL="0" indent="0">
              <a:buNone/>
            </a:pPr>
            <a:r>
              <a:rPr lang="ru-RU" dirty="0"/>
              <a:t>1)  Нефтяники добывают нефть из нефтяной скважины.</a:t>
            </a:r>
          </a:p>
          <a:p>
            <a:pPr marL="0" indent="0">
              <a:buNone/>
            </a:pPr>
            <a:r>
              <a:rPr lang="ru-RU" dirty="0"/>
              <a:t>2) Кислый вкус имеет травка кислица.</a:t>
            </a:r>
          </a:p>
          <a:p>
            <a:pPr marL="0" indent="0">
              <a:buNone/>
            </a:pPr>
            <a:r>
              <a:rPr lang="ru-RU" dirty="0"/>
              <a:t>3) Рядом со страусом в загоне был страусёнок.</a:t>
            </a:r>
          </a:p>
          <a:p>
            <a:pPr marL="0" indent="0">
              <a:buNone/>
            </a:pPr>
            <a:r>
              <a:rPr lang="ru-RU" dirty="0"/>
              <a:t>4) Луковый суп варят из репчатого лука.</a:t>
            </a:r>
          </a:p>
          <a:p>
            <a:pPr marL="0" indent="0">
              <a:buNone/>
            </a:pPr>
            <a:r>
              <a:rPr lang="ru-RU" dirty="0"/>
              <a:t>5) Медлительный человек всё делает медленно.</a:t>
            </a:r>
          </a:p>
          <a:p>
            <a:pPr marL="0" indent="0">
              <a:buNone/>
            </a:pPr>
            <a:r>
              <a:rPr lang="ru-RU" dirty="0"/>
              <a:t>6) Крепость укреплена со всех сторон.</a:t>
            </a:r>
          </a:p>
          <a:p>
            <a:pPr marL="0" indent="0">
              <a:buNone/>
            </a:pPr>
            <a:r>
              <a:rPr lang="ru-RU" dirty="0"/>
              <a:t>7) Мудрец сам поступает мудро и учит мудрости других.</a:t>
            </a:r>
          </a:p>
          <a:p>
            <a:pPr marL="0" indent="0">
              <a:buNone/>
            </a:pPr>
            <a:r>
              <a:rPr lang="ru-RU" dirty="0"/>
              <a:t>8) Весной все девчонки из нашего класса учатся играть в классики.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355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Образуй от данных слов однокоренные слова, отвечающие на вопросы КАКОЙ? КАКАЯ?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мир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мука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рожь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 –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15. 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Образуй от данных слов однокоренные слова, отвечающие на вопрос ЧТО ДЕЛАТЬ?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а)руль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пыль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мороз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смех –</a:t>
            </a:r>
          </a:p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16. 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Образуй от данных слов однокоренные слова, отвечающие на вопрос КАК?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а)прямой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громкий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тихий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смелый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кривой –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скорый –</a:t>
            </a: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3243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58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Русский язык  </vt:lpstr>
      <vt:lpstr>Двадцать восьмое октября. Классная работа.</vt:lpstr>
      <vt:lpstr>Упражнение 1.</vt:lpstr>
      <vt:lpstr>Упражнение 2.</vt:lpstr>
      <vt:lpstr>Проверка</vt:lpstr>
      <vt:lpstr>Упражнение 3.</vt:lpstr>
      <vt:lpstr>Упражнение 4.</vt:lpstr>
      <vt:lpstr>Презентация PowerPoint</vt:lpstr>
    </vt:vector>
  </TitlesOfParts>
  <Company>FPC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 28.10.21</dc:title>
  <dc:creator>Пользователь Windows</dc:creator>
  <cp:lastModifiedBy>Пользователь Windows</cp:lastModifiedBy>
  <cp:revision>4</cp:revision>
  <dcterms:created xsi:type="dcterms:W3CDTF">2021-10-26T09:19:24Z</dcterms:created>
  <dcterms:modified xsi:type="dcterms:W3CDTF">2021-10-28T13:39:21Z</dcterms:modified>
</cp:coreProperties>
</file>