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E213-41E2-437F-B597-A398899DDD87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3120-AF51-4151-B275-E919F48EA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775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E213-41E2-437F-B597-A398899DDD87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3120-AF51-4151-B275-E919F48EA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85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E213-41E2-437F-B597-A398899DDD87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3120-AF51-4151-B275-E919F48EA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05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E213-41E2-437F-B597-A398899DDD87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3120-AF51-4151-B275-E919F48EA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528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E213-41E2-437F-B597-A398899DDD87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3120-AF51-4151-B275-E919F48EA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641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E213-41E2-437F-B597-A398899DDD87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3120-AF51-4151-B275-E919F48EA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630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E213-41E2-437F-B597-A398899DDD87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3120-AF51-4151-B275-E919F48EA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28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E213-41E2-437F-B597-A398899DDD87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3120-AF51-4151-B275-E919F48EA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785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E213-41E2-437F-B597-A398899DDD87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3120-AF51-4151-B275-E919F48EA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93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E213-41E2-437F-B597-A398899DDD87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3120-AF51-4151-B275-E919F48EA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104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E213-41E2-437F-B597-A398899DDD87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93120-AF51-4151-B275-E919F48EA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108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BE213-41E2-437F-B597-A398899DDD87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3120-AF51-4151-B275-E919F48EA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916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</a:t>
            </a:r>
            <a:r>
              <a:rPr lang="ru-RU" smtClean="0"/>
              <a:t>язык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6790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Двадцать девятое октября.</a:t>
            </a:r>
            <a:br>
              <a:rPr lang="ru-RU" dirty="0" smtClean="0"/>
            </a:br>
            <a:r>
              <a:rPr lang="ru-RU" dirty="0" smtClean="0"/>
              <a:t>Классная работа.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353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1.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Спиши. Подчеркни слова, в которых звуков больше, чем букв.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dirty="0" smtClean="0"/>
              <a:t>    Соль, мята, яхта, заря, люстра, боец, чайка, вьюга, мёд, маяк, ливень, платье, клён, ключ, соя, цапля, хлопья, крокодил.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9881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Упражнение 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Спишите. Разберите предложения по членам.</a:t>
            </a:r>
          </a:p>
          <a:p>
            <a:pPr marL="0" indent="0">
              <a:buNone/>
            </a:pPr>
            <a:r>
              <a:rPr lang="ru-RU" dirty="0" smtClean="0"/>
              <a:t>1. В </a:t>
            </a:r>
            <a:r>
              <a:rPr lang="ru-RU" dirty="0"/>
              <a:t>сырых местах прятались голубоглазые незабудки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2. Серебристый </a:t>
            </a:r>
            <a:r>
              <a:rPr lang="ru-RU" dirty="0"/>
              <a:t>иней запушил окно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/>
              <a:t>На крылечке дремал рыжий кот.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561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Определи границы предложений. Спиши. Выдели орфограммы.</a:t>
            </a:r>
            <a:endParaRPr lang="ru-RU" dirty="0"/>
          </a:p>
          <a:p>
            <a:pPr marL="0" indent="0">
              <a:buNone/>
            </a:pPr>
            <a:r>
              <a:rPr lang="ru-RU" smtClean="0"/>
              <a:t>             Катя </a:t>
            </a:r>
            <a:r>
              <a:rPr lang="ru-RU" dirty="0"/>
              <a:t>Завьялова пошла с дедушкой Ильей в лес за хворостом хорошо утром в лесу ветерок ласкает стволы берез трава покрыта росой лес оживает в густой зелени поют птицы вот бежит заяц встал он столбиком слушает в старой сосне дупло рыжей белки в гнезде большие запасы это корм зверьку на всю зиму.</a:t>
            </a:r>
          </a:p>
          <a:p>
            <a:endParaRPr lang="ru-RU" b="1" dirty="0" smtClean="0"/>
          </a:p>
          <a:p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В </a:t>
            </a:r>
            <a:r>
              <a:rPr lang="ru-RU" b="1" dirty="0"/>
              <a:t>1, 3, 5 предложениях подчеркнуть главные члены.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48185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169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Русский язык </vt:lpstr>
      <vt:lpstr>Двадцать девятое октября. Классная работа.</vt:lpstr>
      <vt:lpstr>Упражнение 1.</vt:lpstr>
      <vt:lpstr>Упражнение 2.</vt:lpstr>
      <vt:lpstr>Упражнение 3.</vt:lpstr>
    </vt:vector>
  </TitlesOfParts>
  <Company>FPC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29.10.21</dc:title>
  <dc:creator>Пользователь Windows</dc:creator>
  <cp:lastModifiedBy>Пользователь Windows</cp:lastModifiedBy>
  <cp:revision>4</cp:revision>
  <dcterms:created xsi:type="dcterms:W3CDTF">2021-10-26T17:41:50Z</dcterms:created>
  <dcterms:modified xsi:type="dcterms:W3CDTF">2021-10-28T13:39:37Z</dcterms:modified>
</cp:coreProperties>
</file>