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85" r:id="rId4"/>
    <p:sldId id="284" r:id="rId5"/>
    <p:sldId id="287" r:id="rId6"/>
    <p:sldId id="288" r:id="rId7"/>
    <p:sldId id="286" r:id="rId8"/>
    <p:sldId id="269" r:id="rId9"/>
    <p:sldId id="273" r:id="rId10"/>
    <p:sldId id="276" r:id="rId11"/>
    <p:sldId id="256" r:id="rId12"/>
    <p:sldId id="289" r:id="rId13"/>
    <p:sldId id="259" r:id="rId14"/>
    <p:sldId id="283" r:id="rId15"/>
    <p:sldId id="281" r:id="rId16"/>
    <p:sldId id="282" r:id="rId17"/>
    <p:sldId id="260" r:id="rId18"/>
    <p:sldId id="261" r:id="rId19"/>
    <p:sldId id="262" r:id="rId20"/>
    <p:sldId id="275" r:id="rId21"/>
    <p:sldId id="263" r:id="rId22"/>
    <p:sldId id="265" r:id="rId23"/>
    <p:sldId id="266" r:id="rId24"/>
    <p:sldId id="267" r:id="rId25"/>
    <p:sldId id="268" r:id="rId26"/>
    <p:sldId id="271" r:id="rId27"/>
    <p:sldId id="272" r:id="rId28"/>
    <p:sldId id="270" r:id="rId29"/>
    <p:sldId id="274" r:id="rId30"/>
    <p:sldId id="277" r:id="rId31"/>
    <p:sldId id="278" r:id="rId32"/>
    <p:sldId id="279" r:id="rId33"/>
    <p:sldId id="280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2" d="100"/>
        <a:sy n="6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7582E-BF7F-44D7-82B1-635E5EC34503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74D1E-BA5E-411C-AE7F-E3522F1FF5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170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7582E-BF7F-44D7-82B1-635E5EC34503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74D1E-BA5E-411C-AE7F-E3522F1FF5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115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7582E-BF7F-44D7-82B1-635E5EC34503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74D1E-BA5E-411C-AE7F-E3522F1FF5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39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7582E-BF7F-44D7-82B1-635E5EC34503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74D1E-BA5E-411C-AE7F-E3522F1FF5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462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7582E-BF7F-44D7-82B1-635E5EC34503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74D1E-BA5E-411C-AE7F-E3522F1FF5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104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7582E-BF7F-44D7-82B1-635E5EC34503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74D1E-BA5E-411C-AE7F-E3522F1FF5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950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7582E-BF7F-44D7-82B1-635E5EC34503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74D1E-BA5E-411C-AE7F-E3522F1FF5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028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7582E-BF7F-44D7-82B1-635E5EC34503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74D1E-BA5E-411C-AE7F-E3522F1FF5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557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7582E-BF7F-44D7-82B1-635E5EC34503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74D1E-BA5E-411C-AE7F-E3522F1FF5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552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7582E-BF7F-44D7-82B1-635E5EC34503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74D1E-BA5E-411C-AE7F-E3522F1FF5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965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7582E-BF7F-44D7-82B1-635E5EC34503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74D1E-BA5E-411C-AE7F-E3522F1FF5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278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B7582E-BF7F-44D7-82B1-635E5EC34503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74D1E-BA5E-411C-AE7F-E3522F1FF5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97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itchFamily="34" charset="0"/>
              </a:rPr>
              <a:t>Спортивно-развлекательная игра</a:t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itchFamily="34" charset="0"/>
              </a:rPr>
            </a:b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itchFamily="34" charset="0"/>
              </a:rPr>
              <a:t> 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itchFamily="34" charset="0"/>
              </a:rPr>
              <a:t>по правилам дорожного движения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 Black" pitchFamily="34" charset="0"/>
            </a:endParaRPr>
          </a:p>
        </p:txBody>
      </p:sp>
      <p:pic>
        <p:nvPicPr>
          <p:cNvPr id="4098" name="Picture 2" descr="http://www.meria.sumy.ua/uploads/posts/2013-11/1384429150_bezpe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916832"/>
            <a:ext cx="5616624" cy="47607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4818" name="Picture 2" descr="http://www.playing-field.ru/img/2015/052107/0715655"/>
          <p:cNvPicPr>
            <a:picLocks noChangeAspect="1" noChangeArrowheads="1"/>
          </p:cNvPicPr>
          <p:nvPr/>
        </p:nvPicPr>
        <p:blipFill>
          <a:blip r:embed="rId2" cstate="print"/>
          <a:srcRect t="4303" r="3379" b="8925"/>
          <a:stretch>
            <a:fillRect/>
          </a:stretch>
        </p:blipFill>
        <p:spPr bwMode="auto">
          <a:xfrm>
            <a:off x="-180528" y="0"/>
            <a:ext cx="1015841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auto-ally.ru/pars_docs/refs/31/30832/30832_html_m7b3d593e.jpg"/>
          <p:cNvPicPr>
            <a:picLocks noChangeAspect="1" noChangeArrowheads="1"/>
          </p:cNvPicPr>
          <p:nvPr/>
        </p:nvPicPr>
        <p:blipFill>
          <a:blip r:embed="rId2" cstate="print"/>
          <a:srcRect l="3001" t="28986" r="3611" b="3573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85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иды 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дорожных знаков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16" name="Picture 12" descr="http://doc4web.ru/uploads/files/25/24727/hello_html_96810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60747"/>
            <a:ext cx="9144000" cy="56972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bigslide.ru/images/20/19178/960/img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https://im0-tub-ru.yandex.net/i?id=5a3ff4e4bc57c266fe898b6e92b15c20&amp;n=33&amp;h=190&amp;w=2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805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6" descr="http://bigslide.ru/images/20/19178/960/img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43608" y="404664"/>
            <a:ext cx="7416824" cy="9361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Разрешающие знаки</a:t>
            </a:r>
            <a:endParaRPr lang="ru-RU" sz="5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Эстафета «Выбери знак»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http://harenkoua.com/wp-content/uploads/2015/10/218.jpg"/>
          <p:cNvPicPr>
            <a:picLocks noChangeAspect="1" noChangeArrowheads="1"/>
          </p:cNvPicPr>
          <p:nvPr/>
        </p:nvPicPr>
        <p:blipFill>
          <a:blip r:embed="rId2" cstate="print"/>
          <a:srcRect l="2632" t="15941" b="15774"/>
          <a:stretch>
            <a:fillRect/>
          </a:stretch>
        </p:blipFill>
        <p:spPr bwMode="auto">
          <a:xfrm>
            <a:off x="611560" y="1196752"/>
            <a:ext cx="7992888" cy="5373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светофор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static.klasnaocinka.com.ua/uploads/editor/2895/99911/sitepage_162/1240487372_vk_tema_dorogi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62272"/>
            <a:ext cx="9144000" cy="7020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Красный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://www.cliparthut.com/clip-arts/107/traffic-light-clip-art-107337.png"/>
          <p:cNvPicPr>
            <a:picLocks noChangeAspect="1" noChangeArrowheads="1"/>
          </p:cNvPicPr>
          <p:nvPr/>
        </p:nvPicPr>
        <p:blipFill>
          <a:blip r:embed="rId2" cstate="print"/>
          <a:srcRect r="68554"/>
          <a:stretch>
            <a:fillRect/>
          </a:stretch>
        </p:blipFill>
        <p:spPr bwMode="auto">
          <a:xfrm>
            <a:off x="2699792" y="0"/>
            <a:ext cx="3600400" cy="72648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archschkola.edu22.info/wp-content/uploads/2014/12/%D0%BA%D0%B0%D1%80%D1%82%D0%B8%D0%BD%D0%BA%D0%B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6" name="Picture 4" descr="http://www.dpol4.ru/img/picture/Aug/16/4db641bb2d1cf723b77757e0be598951/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484784"/>
            <a:ext cx="4548843" cy="51399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://www.cliparthut.com/clip-arts/107/traffic-light-clip-art-107337.png"/>
          <p:cNvPicPr>
            <a:picLocks noChangeAspect="1" noChangeArrowheads="1"/>
          </p:cNvPicPr>
          <p:nvPr/>
        </p:nvPicPr>
        <p:blipFill>
          <a:blip r:embed="rId2" cstate="print"/>
          <a:srcRect l="32321" r="34570"/>
          <a:stretch>
            <a:fillRect/>
          </a:stretch>
        </p:blipFill>
        <p:spPr bwMode="auto">
          <a:xfrm>
            <a:off x="2483768" y="-3301"/>
            <a:ext cx="3672408" cy="70377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626" name="Picture 2" descr="http://www.cliparthut.com/clip-arts/107/traffic-light-clip-art-107337.png"/>
          <p:cNvPicPr>
            <a:picLocks noChangeAspect="1" noChangeArrowheads="1"/>
          </p:cNvPicPr>
          <p:nvPr/>
        </p:nvPicPr>
        <p:blipFill>
          <a:blip r:embed="rId2" cstate="print"/>
          <a:srcRect l="66841"/>
          <a:stretch>
            <a:fillRect/>
          </a:stretch>
        </p:blipFill>
        <p:spPr bwMode="auto">
          <a:xfrm>
            <a:off x="2411760" y="0"/>
            <a:ext cx="3660510" cy="70044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4578" name="Picture 2" descr="http://auto-edu.ru/pars_docs/refs/13/12481/12481_html_m5976aa37.jpg"/>
          <p:cNvPicPr>
            <a:picLocks noChangeAspect="1" noChangeArrowheads="1"/>
          </p:cNvPicPr>
          <p:nvPr/>
        </p:nvPicPr>
        <p:blipFill>
          <a:blip r:embed="rId2" cstate="print"/>
          <a:srcRect l="5003" r="4933" b="12494"/>
          <a:stretch>
            <a:fillRect/>
          </a:stretch>
        </p:blipFill>
        <p:spPr bwMode="auto">
          <a:xfrm>
            <a:off x="0" y="-85031"/>
            <a:ext cx="9505056" cy="69430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Эстафета «Поездка на машине»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www.studfiles.ru/html/2706/679/html_zIAkIjBeBW.3AZw/htmlconvd-l3cgyc_html_e514268.jpg"/>
          <p:cNvPicPr>
            <a:picLocks noChangeAspect="1" noChangeArrowheads="1"/>
          </p:cNvPicPr>
          <p:nvPr/>
        </p:nvPicPr>
        <p:blipFill>
          <a:blip r:embed="rId2" cstate="print"/>
          <a:srcRect l="45217" t="34493" b="11990"/>
          <a:stretch>
            <a:fillRect/>
          </a:stretch>
        </p:blipFill>
        <p:spPr bwMode="auto">
          <a:xfrm>
            <a:off x="827584" y="1268760"/>
            <a:ext cx="7272808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Конкурс  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«Собери машину»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2627784" y="4077072"/>
            <a:ext cx="4320480" cy="1440160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3491880" y="2996952"/>
            <a:ext cx="3456384" cy="1152128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6948264" y="2996952"/>
            <a:ext cx="0" cy="1080120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491880" y="4149080"/>
            <a:ext cx="0" cy="1080120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 flipV="1">
            <a:off x="1979712" y="3645024"/>
            <a:ext cx="1512168" cy="504056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 flipV="1">
            <a:off x="5436096" y="2492896"/>
            <a:ext cx="1512168" cy="504056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 flipV="1">
            <a:off x="4860032" y="2924944"/>
            <a:ext cx="1152128" cy="360040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3491880" y="2996952"/>
            <a:ext cx="0" cy="1152128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4860032" y="2564904"/>
            <a:ext cx="0" cy="2160240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6012160" y="3284984"/>
            <a:ext cx="0" cy="1080120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1979712" y="2492896"/>
            <a:ext cx="0" cy="1152128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 flipV="1">
            <a:off x="1979712" y="2492896"/>
            <a:ext cx="1512168" cy="504056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 flipV="1">
            <a:off x="3347864" y="2060848"/>
            <a:ext cx="1512168" cy="504056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 flipV="1">
            <a:off x="1115616" y="5013176"/>
            <a:ext cx="1512168" cy="50405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Дуга 32"/>
          <p:cNvSpPr/>
          <p:nvPr/>
        </p:nvSpPr>
        <p:spPr>
          <a:xfrm rot="16200000">
            <a:off x="2195736" y="4581128"/>
            <a:ext cx="2592288" cy="1728192"/>
          </a:xfrm>
          <a:prstGeom prst="arc">
            <a:avLst>
              <a:gd name="adj1" fmla="val 16075167"/>
              <a:gd name="adj2" fmla="val 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Дуга 33"/>
          <p:cNvSpPr/>
          <p:nvPr/>
        </p:nvSpPr>
        <p:spPr>
          <a:xfrm rot="16200000">
            <a:off x="683568" y="4077072"/>
            <a:ext cx="2592288" cy="1728192"/>
          </a:xfrm>
          <a:prstGeom prst="arc">
            <a:avLst>
              <a:gd name="adj1" fmla="val 16075167"/>
              <a:gd name="adj2" fmla="val 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Дуга 34"/>
          <p:cNvSpPr/>
          <p:nvPr/>
        </p:nvSpPr>
        <p:spPr>
          <a:xfrm rot="16200000">
            <a:off x="1295636" y="4329100"/>
            <a:ext cx="2664296" cy="1728192"/>
          </a:xfrm>
          <a:prstGeom prst="arc">
            <a:avLst>
              <a:gd name="adj1" fmla="val 16075167"/>
              <a:gd name="adj2" fmla="val 21686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 flipV="1">
            <a:off x="1979712" y="2060848"/>
            <a:ext cx="1368152" cy="432048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V="1">
            <a:off x="3491880" y="2564904"/>
            <a:ext cx="1368152" cy="432048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V="1">
            <a:off x="2699792" y="2276872"/>
            <a:ext cx="1368152" cy="432048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2699792" y="2708920"/>
            <a:ext cx="0" cy="1152128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H="1">
            <a:off x="4860032" y="2492896"/>
            <a:ext cx="576064" cy="144016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Овал 46"/>
          <p:cNvSpPr/>
          <p:nvPr/>
        </p:nvSpPr>
        <p:spPr>
          <a:xfrm>
            <a:off x="5868144" y="3356992"/>
            <a:ext cx="1440160" cy="1368152"/>
          </a:xfrm>
          <a:prstGeom prst="ellips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3491880" y="4149080"/>
            <a:ext cx="1440160" cy="1368152"/>
          </a:xfrm>
          <a:prstGeom prst="ellips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2" name="Прямая соединительная линия 51"/>
          <p:cNvCxnSpPr/>
          <p:nvPr/>
        </p:nvCxnSpPr>
        <p:spPr>
          <a:xfrm flipH="1">
            <a:off x="4860032" y="2708920"/>
            <a:ext cx="1224136" cy="36004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Конкурс: «Собери дорожный знак – «Пешеходный переход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»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 descr="http://s.drom.ru/1/pubs/4/12059/104012.jpg"/>
          <p:cNvPicPr>
            <a:picLocks noChangeAspect="1" noChangeArrowheads="1"/>
          </p:cNvPicPr>
          <p:nvPr/>
        </p:nvPicPr>
        <p:blipFill>
          <a:blip r:embed="rId2" cstate="print"/>
          <a:srcRect l="13875" t="1683" r="13975" b="1975"/>
          <a:stretch>
            <a:fillRect/>
          </a:stretch>
        </p:blipFill>
        <p:spPr bwMode="auto">
          <a:xfrm>
            <a:off x="1758218" y="1484784"/>
            <a:ext cx="5190045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://auto.gazeta.kz/preview/image20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0"/>
            <a:ext cx="1031924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s://im3-tub-ru.yandex.net/i?id=3c363bb30e28a3b5093c429f277030ae&amp;n=33&amp;h=190&amp;w=2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9198" y="1"/>
            <a:ext cx="9243198" cy="6914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Эстафета «Пешеходный переход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»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auto-edu.ru/pars_docs/refs/4/3535/3535_html_m19e72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268760"/>
            <a:ext cx="8424936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0722" name="AutoShape 2" descr="http://%D0%B6%D1%83%D1%80%D0%BD%D0%B0%D0%BB-%D1%80%D0%B0%D0%B1%D0%BE%D1%82.%D1%80%D1%84/image/cache/data/new/35d8b426b008395323084ba75834b33d-600x6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4" name="AutoShape 4" descr="http://%D0%B6%D1%83%D1%80%D0%BD%D0%B0%D0%BB-%D1%80%D0%B0%D0%B1%D0%BE%D1%82.%D1%80%D1%84/image/cache/data/new/35d8b426b008395323084ba75834b33d-600x6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6" name="AutoShape 6" descr="http://%D0%B6%D1%83%D1%80%D0%BD%D0%B0%D0%BB-%D1%80%D0%B0%D0%B1%D0%BE%D1%82.%D1%80%D1%84/image/cache/data/new/35d8b426b008395323084ba75834b33d-600x6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8" name="Picture 8" descr="https://im1-tub-ru.yandex.net/i?id=f51ef40b48a1fcf6c35f2a514a228041&amp;n=33&amp;h=190&amp;w=357"/>
          <p:cNvPicPr>
            <a:picLocks noChangeAspect="1" noChangeArrowheads="1"/>
          </p:cNvPicPr>
          <p:nvPr/>
        </p:nvPicPr>
        <p:blipFill>
          <a:blip r:embed="rId2" cstate="print"/>
          <a:srcRect r="53412" b="16443"/>
          <a:stretch>
            <a:fillRect/>
          </a:stretch>
        </p:blipFill>
        <p:spPr bwMode="auto">
          <a:xfrm>
            <a:off x="611560" y="-565370"/>
            <a:ext cx="7776864" cy="74233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82554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Конкурс </a:t>
            </a:r>
            <a:b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«Дорожный знак»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199508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https://im1-tub-ru.yandex.net/i?id=f51ef40b48a1fcf6c35f2a514a228041&amp;n=33&amp;h=190&amp;w=357"/>
          <p:cNvPicPr>
            <a:picLocks noChangeAspect="1" noChangeArrowheads="1"/>
          </p:cNvPicPr>
          <p:nvPr/>
        </p:nvPicPr>
        <p:blipFill>
          <a:blip r:embed="rId2" cstate="print"/>
          <a:srcRect l="50823" b="16443"/>
          <a:stretch>
            <a:fillRect/>
          </a:stretch>
        </p:blipFill>
        <p:spPr bwMode="auto">
          <a:xfrm>
            <a:off x="215008" y="-675456"/>
            <a:ext cx="8928992" cy="80743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http://stlad.ru/files/deti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11160" y="0"/>
            <a:ext cx="995516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Игра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«Пройди 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 пешеходному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переходу»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://detsad118.ru/upload/txt/2015/03/orig_72b2003e0d656bd5a0f5efe3d7b0bda2.jpg"/>
          <p:cNvPicPr>
            <a:picLocks noChangeAspect="1" noChangeArrowheads="1"/>
          </p:cNvPicPr>
          <p:nvPr/>
        </p:nvPicPr>
        <p:blipFill>
          <a:blip r:embed="rId2" cstate="print"/>
          <a:srcRect t="15641"/>
          <a:stretch>
            <a:fillRect/>
          </a:stretch>
        </p:blipFill>
        <p:spPr bwMode="auto">
          <a:xfrm>
            <a:off x="1691680" y="2132856"/>
            <a:ext cx="6067602" cy="44531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://pozitiv38.ru/d/665107/d/7_12.jpg"/>
          <p:cNvPicPr>
            <a:picLocks noChangeAspect="1" noChangeArrowheads="1"/>
          </p:cNvPicPr>
          <p:nvPr/>
        </p:nvPicPr>
        <p:blipFill>
          <a:blip r:embed="rId2" cstate="print"/>
          <a:srcRect t="10160" r="13343" b="6691"/>
          <a:stretch>
            <a:fillRect/>
          </a:stretch>
        </p:blipFill>
        <p:spPr bwMode="auto">
          <a:xfrm>
            <a:off x="323528" y="0"/>
            <a:ext cx="8604448" cy="68887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Пешеходный переход</a:t>
            </a:r>
            <a:endParaRPr lang="ru-RU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Picture 2" descr="http://s.drom.ru/1/pubs/4/12059/1040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3875" t="1683" r="13975" b="1975"/>
          <a:stretch>
            <a:fillRect/>
          </a:stretch>
        </p:blipFill>
        <p:spPr bwMode="auto">
          <a:xfrm>
            <a:off x="2123728" y="1600200"/>
            <a:ext cx="4824536" cy="48864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78488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s://im1-tub-ru.yandex.net/i?id=f51ef40b48a1fcf6c35f2a514a228041&amp;n=33&amp;h=190&amp;w=357"/>
          <p:cNvPicPr>
            <a:picLocks noChangeAspect="1" noChangeArrowheads="1"/>
          </p:cNvPicPr>
          <p:nvPr/>
        </p:nvPicPr>
        <p:blipFill>
          <a:blip r:embed="rId2" cstate="print"/>
          <a:srcRect r="53412" b="16443"/>
          <a:stretch>
            <a:fillRect/>
          </a:stretch>
        </p:blipFill>
        <p:spPr bwMode="auto">
          <a:xfrm>
            <a:off x="1400005" y="506800"/>
            <a:ext cx="6687713" cy="63837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Подземный переход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08531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1-tub-ru.yandex.net/i?id=f51ef40b48a1fcf6c35f2a514a228041&amp;n=33&amp;h=190&amp;w=357"/>
          <p:cNvPicPr>
            <a:picLocks noChangeAspect="1" noChangeArrowheads="1"/>
          </p:cNvPicPr>
          <p:nvPr/>
        </p:nvPicPr>
        <p:blipFill>
          <a:blip r:embed="rId2" cstate="print"/>
          <a:srcRect l="50823" b="16443"/>
          <a:stretch>
            <a:fillRect/>
          </a:stretch>
        </p:blipFill>
        <p:spPr bwMode="auto">
          <a:xfrm>
            <a:off x="1027543" y="476672"/>
            <a:ext cx="7216059" cy="652534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Надземный переход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57726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653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Конкурс</a:t>
            </a:r>
            <a:b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«Мы пешеходы»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39126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volok-radugadou.edumsko.ru/images/users-files/volok-radugadou/1307198404_zh.jpg"/>
          <p:cNvPicPr>
            <a:picLocks noChangeAspect="1" noChangeArrowheads="1"/>
          </p:cNvPicPr>
          <p:nvPr/>
        </p:nvPicPr>
        <p:blipFill>
          <a:blip r:embed="rId2" cstate="print"/>
          <a:srcRect l="1285" t="1224" r="2345" b="3301"/>
          <a:stretch>
            <a:fillRect/>
          </a:stretch>
        </p:blipFill>
        <p:spPr bwMode="auto">
          <a:xfrm>
            <a:off x="0" y="0"/>
            <a:ext cx="9144000" cy="6889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http://freerateforyou2015.com/data/55a01ba82994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625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276</TotalTime>
  <Words>50</Words>
  <Application>Microsoft Office PowerPoint</Application>
  <PresentationFormat>Экран (4:3)</PresentationFormat>
  <Paragraphs>16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Спортивно-развлекательная игра  по правилам дорожного движения</vt:lpstr>
      <vt:lpstr>Презентация PowerPoint</vt:lpstr>
      <vt:lpstr>Конкурс  «Дорожный знак»</vt:lpstr>
      <vt:lpstr>Пешеходный переход</vt:lpstr>
      <vt:lpstr>Подземный переход</vt:lpstr>
      <vt:lpstr>Надземный переход</vt:lpstr>
      <vt:lpstr>Конкурс «Мы пешеходы»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Виды дорожных знаков</vt:lpstr>
      <vt:lpstr>Презентация PowerPoint</vt:lpstr>
      <vt:lpstr>Презентация PowerPoint</vt:lpstr>
      <vt:lpstr>Презентация PowerPoint</vt:lpstr>
      <vt:lpstr>Эстафета «Выбери знак»</vt:lpstr>
      <vt:lpstr>светофор</vt:lpstr>
      <vt:lpstr>Красный</vt:lpstr>
      <vt:lpstr>Презентация PowerPoint</vt:lpstr>
      <vt:lpstr>Презентация PowerPoint</vt:lpstr>
      <vt:lpstr>Презентация PowerPoint</vt:lpstr>
      <vt:lpstr>Эстафета «Поездка на машине»</vt:lpstr>
      <vt:lpstr>Конкурс  «Собери машину»</vt:lpstr>
      <vt:lpstr>Конкурс: «Собери дорожный знак – «Пешеходный переход»</vt:lpstr>
      <vt:lpstr>Презентация PowerPoint</vt:lpstr>
      <vt:lpstr>Презентация PowerPoint</vt:lpstr>
      <vt:lpstr>Эстафета «Пешеходный переход»</vt:lpstr>
      <vt:lpstr>Презентация PowerPoint</vt:lpstr>
      <vt:lpstr>Презентация PowerPoint</vt:lpstr>
      <vt:lpstr>Презентация PowerPoint</vt:lpstr>
      <vt:lpstr>Игра  «Пройди по пешеходному переходу»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страну  Дорожных знаков</dc:title>
  <dc:creator>Пользователь</dc:creator>
  <cp:lastModifiedBy>nevaalliance@gmail.com</cp:lastModifiedBy>
  <cp:revision>22</cp:revision>
  <dcterms:created xsi:type="dcterms:W3CDTF">2015-11-25T15:12:33Z</dcterms:created>
  <dcterms:modified xsi:type="dcterms:W3CDTF">2017-04-18T12:03:37Z</dcterms:modified>
</cp:coreProperties>
</file>