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70" r:id="rId4"/>
    <p:sldId id="271" r:id="rId5"/>
    <p:sldId id="272" r:id="rId6"/>
    <p:sldId id="273" r:id="rId7"/>
    <p:sldId id="27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modifyVerifier cryptProviderType="rsaFull" cryptAlgorithmClass="hash" cryptAlgorithmType="typeAny" cryptAlgorithmSid="4" spinCount="50000" saltData="PGsCB13WUMkJQgRYPc1Kqw" hashData="EU50/DwbMMlESjD0RM5yNbHkcqk" cryptProvider="" algIdExt="0" algIdExtSource="" cryptProviderTypeExt="0" cryptProviderTypeExtSource="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27EC4-EB38-4508-8455-E405623366DD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AD0EE-9F63-495E-BFEE-FB402A70C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EC831-DF51-44FF-8104-3585787B38E3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A226C-2D1A-437E-AF8B-26EA48D69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E0497-3065-4EB3-B40A-B4AFECDD1087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6019D-0A6B-4B9A-AB58-9C33C5CC3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52324-ADD7-498D-8FAF-6005F83EA844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5A670-151C-4220-9C21-501BA66DB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09252-8318-4E7A-9609-A0FB650FD9A4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1CCA3-74C6-4D04-ADBB-255F94544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CBE05-3485-47EC-947D-F930BAF689EF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70903-9610-43F2-A3FB-36ACA9DF2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6ACCC-5575-463B-B047-FF8594F999AB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133DC-7CE4-4376-964E-FC6EC1E2D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4DDDC-FE4D-4286-8B06-BE12B2BBF353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BDE76-18AA-4FD9-A8EA-DC15B3906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5F949-1FEC-4C5D-904F-8574EEB09E6D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9A656-D8AD-4040-82DB-F4F7C618A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A2BCB-9CD0-4A74-B3B5-347887912E2B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69CA3-3FF2-4A5B-A770-96FF63D54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B7260-82FE-419F-8677-86ED0C08DA04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D4AA8-5280-46BC-8661-9AC175C6A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094F89-ED50-41E6-AB4E-B4BBEACBB540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D92C0B-17B3-45C0-A07F-EC0611E7E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qtexture.com/uploads/posts/2012-04/1333648284-2081335-autumn_frames_117-mb_4-_www.hqtexture.co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57422" y="2571744"/>
            <a:ext cx="5715008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Белоствольные красавицы</a:t>
            </a:r>
            <a:b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Дружно встали у дорожки,</a:t>
            </a:r>
            <a:b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Книзу веточки спускаются,</a:t>
            </a:r>
            <a:b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 на веточках сережки.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C:\Users\Admin\Desktop\2129012-maple-and-oak-leaves-frame-on-soft-background-for-thanksgiving-and-autumn-related-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http://www.playcast.ru/uploads/2013/10/06/62558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63" y="1285875"/>
            <a:ext cx="6048375" cy="4535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hqtexture.com/uploads/posts/2012-04/1333648284-2081335-autumn_frames_117-mb_4-_www.hqtexture.co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57422" y="2500306"/>
            <a:ext cx="5786462" cy="23391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Листик на ладонь похож,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осенью красив, пригож...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Каждый в дерево влюблён,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потому что это ... (КЛЁН).</a:t>
            </a:r>
            <a:r>
              <a:rPr lang="ru-RU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+mn-lt"/>
                <a:cs typeface="+mn-cs"/>
              </a:rPr>
              <a:t/>
            </a:r>
            <a:br>
              <a:rPr lang="ru-RU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+mn-lt"/>
                <a:cs typeface="+mn-cs"/>
              </a:rPr>
            </a:br>
            <a:endParaRPr lang="ru-RU" dirty="0">
              <a:ln w="12700">
                <a:solidFill>
                  <a:schemeClr val="tx1"/>
                </a:solidFill>
              </a:ln>
              <a:blipFill>
                <a:blip r:embed="rId3"/>
                <a:stretch>
                  <a:fillRect/>
                </a:stretch>
              </a:blip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C:\Users\Admin\Desktop\2129012-maple-and-oak-leaves-frame-on-soft-background-for-thanksgiving-and-autumn-related-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http://photosflowery.ru/photo/82/82bc38552e56e6c0006eb1c0737c88f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313" y="1357313"/>
            <a:ext cx="6619875" cy="4137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hqtexture.com/uploads/posts/2012-04/1333648284-2081335-autumn_frames_117-mb_4-_www.hqtexture.co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28860" y="1928802"/>
            <a:ext cx="5715024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Что за дерево такое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Украшает лес зимою?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Грозди красные на ветках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Ну-ка угадайте детки: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Не ольха и не осина,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 красавица ... (рябина).</a:t>
            </a:r>
            <a:r>
              <a:rPr lang="ru-RU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+mn-lt"/>
                <a:cs typeface="+mn-cs"/>
              </a:rPr>
              <a:t/>
            </a:r>
            <a:br>
              <a:rPr lang="ru-RU" b="1" dirty="0">
                <a:ln w="12700">
                  <a:solidFill>
                    <a:schemeClr val="tx1"/>
                  </a:solidFill>
                </a:ln>
                <a:blipFill>
                  <a:blip r:embed="rId3"/>
                  <a:stretch>
                    <a:fillRect/>
                  </a:stretch>
                </a:blipFill>
                <a:latin typeface="+mn-lt"/>
                <a:cs typeface="+mn-cs"/>
              </a:rPr>
            </a:br>
            <a:endParaRPr lang="ru-RU" b="1" dirty="0">
              <a:ln w="12700">
                <a:solidFill>
                  <a:schemeClr val="tx1"/>
                </a:solidFill>
              </a:ln>
              <a:blipFill>
                <a:blip r:embed="rId3"/>
                <a:stretch>
                  <a:fillRect/>
                </a:stretch>
              </a:blip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C:\Users\Admin\Desktop\2129012-maple-and-oak-leaves-frame-on-soft-background-for-thanksgiving-and-autumn-related-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http://www.playcast.ru/uploads/2014/03/26/79950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88" y="1285875"/>
            <a:ext cx="6156325" cy="4102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C:\Users\Admin\Desktop\2129012-maple-and-oak-leaves-frame-on-soft-background-for-thanksgiving-and-autumn-related-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http://www.playcast.ru/uploads/2014/09/01/969464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14480" y="3000372"/>
            <a:ext cx="577074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FF66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Давайте рисовать!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49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Сычева Н.А,</dc:creator>
  <cp:lastModifiedBy>Admin</cp:lastModifiedBy>
  <cp:revision>16</cp:revision>
  <dcterms:created xsi:type="dcterms:W3CDTF">2016-10-10T09:22:09Z</dcterms:created>
  <dcterms:modified xsi:type="dcterms:W3CDTF">2016-10-19T21:07:56Z</dcterms:modified>
</cp:coreProperties>
</file>