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8" r:id="rId3"/>
    <p:sldId id="269" r:id="rId4"/>
    <p:sldId id="266" r:id="rId5"/>
    <p:sldId id="275" r:id="rId6"/>
    <p:sldId id="276" r:id="rId7"/>
    <p:sldId id="277" r:id="rId8"/>
    <p:sldId id="27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50000" saltData="8yVBzd5U8S3ZJacVgcDWAA" hashData="2mjf2BtJpNUHUbQClR8+xIED3o0" cryptProvider="" algIdExt="0" algIdExtSource="" cryptProviderTypeExt="0" cryptProviderTypeExtSource="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C5F93-55CA-4690-BB73-D740B07F89D9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C62C8-395C-4DC5-AF16-0CBB4DF76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31B23-BD69-4E07-8676-1024A1EDB059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6E896-3738-4BF1-81FA-EBBA3869D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B9B1B-8C1C-4F42-8CC7-0D26C8B0FEC3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589EA-4C8F-4173-ADA5-09598BD17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230F1-27CE-4ECE-9F15-E1B3DC41A3B4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B3E3F-DFA4-4E6D-9048-F85052275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399EB-896F-45F0-B2A9-FDA37510B693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79536-4BC8-4B7A-AAF4-FFFA0CC04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F693E-7587-4BD1-A844-FE891D4CDDDD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4A9B4-E5CA-4814-B144-C7847C8F6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48EEF-E789-4CBB-B2D9-2D97FFDA2B49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2B6A6-341C-4F1A-950A-97923284F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ABB06-4D74-4A14-8830-04F2992D3567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F64F4-D658-4D02-BA99-23C85B5C7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42ABF-4151-4731-B15B-0C05F42DECBF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DF528-A43C-44D2-BCE6-B908CCFCA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93BC3-183B-4DF5-980F-E3299D71B3BA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1BEE5-33CC-4D70-A330-A555C4584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9A133-B24C-4999-B77C-290593ABD731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D8F4A-369C-45E7-BD67-321E75F56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D9C66C-F883-4EE7-8A42-74AE7F4DCF66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9188CF-1611-4B00-8CB3-C43930828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" descr="http://skorpien.com/images/566fc115e95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28926" y="1785926"/>
            <a:ext cx="3562577" cy="2308324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solidFill>
                  <a:srgbClr val="FF66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 гостях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solidFill>
                  <a:srgbClr val="FF66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у Осени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7563" y="5500688"/>
            <a:ext cx="257968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Выполнила: Сычева Н.А.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6" descr="http://savepic.org/76068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http://www.playcast.ru/uploads/2015/08/26/14822497.png"/>
          <p:cNvPicPr>
            <a:picLocks noChangeAspect="1" noChangeArrowheads="1"/>
          </p:cNvPicPr>
          <p:nvPr/>
        </p:nvPicPr>
        <p:blipFill>
          <a:blip r:embed="rId3"/>
          <a:srcRect b="3279"/>
          <a:stretch>
            <a:fillRect/>
          </a:stretch>
        </p:blipFill>
        <p:spPr bwMode="auto">
          <a:xfrm>
            <a:off x="928688" y="538163"/>
            <a:ext cx="7620000" cy="631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9788965">
            <a:off x="-337413" y="1519412"/>
            <a:ext cx="6293069" cy="923330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Волшебница - осень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ttp://m.gordonua.com/img/forall/users/127/12733/player.myshared.ru___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357313"/>
            <a:ext cx="6950075" cy="4257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3143250" y="5715000"/>
            <a:ext cx="2954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И.Левитан «Золотая осень»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3143250" y="5715000"/>
            <a:ext cx="3019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В. Поленов «Золотая осень»</a:t>
            </a:r>
          </a:p>
        </p:txBody>
      </p:sp>
      <p:pic>
        <p:nvPicPr>
          <p:cNvPr id="32770" name="Picture 2" descr="http://www.artariya.ru/wp-content/uploads/2016/03/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88" y="1143000"/>
            <a:ext cx="7456487" cy="452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2928938" y="5715000"/>
            <a:ext cx="3154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И.Остроухов «Золотая осень»</a:t>
            </a:r>
          </a:p>
        </p:txBody>
      </p:sp>
      <p:pic>
        <p:nvPicPr>
          <p:cNvPr id="33794" name="Picture 2" descr="http://boombob.ru/img/picture/Jun/17/d9cdb97473787ff5ff82d66158b12585/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75" y="785813"/>
            <a:ext cx="6626225" cy="48656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2786063" y="5786438"/>
            <a:ext cx="3600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И.Бродский «Летний сад осенью»</a:t>
            </a:r>
          </a:p>
        </p:txBody>
      </p:sp>
      <p:pic>
        <p:nvPicPr>
          <p:cNvPr id="34818" name="Picture 2" descr="http://petroart.ru/art/b/brodsky/img/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500063"/>
            <a:ext cx="5145088" cy="5191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3357563" y="5715000"/>
            <a:ext cx="2193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И. Левитан «Осень»</a:t>
            </a:r>
          </a:p>
        </p:txBody>
      </p:sp>
      <p:pic>
        <p:nvPicPr>
          <p:cNvPr id="35842" name="Picture 2" descr="http://cp14.nevsepic.com.ua/208/20710/1385255540-i.-levitan.-ose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63" y="785813"/>
            <a:ext cx="6978650" cy="4870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41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Сычева Н.А.</dc:creator>
  <cp:lastModifiedBy>Admin</cp:lastModifiedBy>
  <cp:revision>16</cp:revision>
  <dcterms:created xsi:type="dcterms:W3CDTF">2016-10-10T09:22:09Z</dcterms:created>
  <dcterms:modified xsi:type="dcterms:W3CDTF">2016-10-19T21:07:01Z</dcterms:modified>
</cp:coreProperties>
</file>