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27A79-903A-49BA-A0C9-1B657B905FA2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441D60-1E3C-4652-995E-6C3229262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441D60-1E3C-4652-995E-6C3229262A3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7E5857F-902A-4385-BC51-D8E607C1FCF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56EB49-ED9A-43C9-BFAB-94FBC7BDD3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E5857F-902A-4385-BC51-D8E607C1FCF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56EB49-ED9A-43C9-BFAB-94FBC7BDD3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E5857F-902A-4385-BC51-D8E607C1FCF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56EB49-ED9A-43C9-BFAB-94FBC7BDD3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E5857F-902A-4385-BC51-D8E607C1FCF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56EB49-ED9A-43C9-BFAB-94FBC7BDD3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E5857F-902A-4385-BC51-D8E607C1FCF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56EB49-ED9A-43C9-BFAB-94FBC7BDD3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E5857F-902A-4385-BC51-D8E607C1FCF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56EB49-ED9A-43C9-BFAB-94FBC7BDD3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E5857F-902A-4385-BC51-D8E607C1FCF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56EB49-ED9A-43C9-BFAB-94FBC7BDD3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E5857F-902A-4385-BC51-D8E607C1FCF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56EB49-ED9A-43C9-BFAB-94FBC7BDD3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E5857F-902A-4385-BC51-D8E607C1FCF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56EB49-ED9A-43C9-BFAB-94FBC7BDD3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7E5857F-902A-4385-BC51-D8E607C1FCF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56EB49-ED9A-43C9-BFAB-94FBC7BDD3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7E5857F-902A-4385-BC51-D8E607C1FCF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56EB49-ED9A-43C9-BFAB-94FBC7BDD3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7E5857F-902A-4385-BC51-D8E607C1FCF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56EB49-ED9A-43C9-BFAB-94FBC7BDD3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Водная среда обитания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«Занимательно об экологии»</a:t>
            </a:r>
          </a:p>
          <a:p>
            <a:r>
              <a:rPr lang="ru-RU" sz="2400" dirty="0" smtClean="0"/>
              <a:t> 2 год </a:t>
            </a:r>
            <a:r>
              <a:rPr lang="ru-RU" sz="2400" dirty="0" smtClean="0"/>
              <a:t>обучения</a:t>
            </a:r>
          </a:p>
          <a:p>
            <a:r>
              <a:rPr lang="ru-RU" sz="2400" dirty="0" smtClean="0"/>
              <a:t>Педагог: Морозова И.П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очва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2910" y="4643446"/>
            <a:ext cx="2714644" cy="135732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Добрый день! На прошлом занятие мы изучали землю. Говорили о ее богатстве, значении, о ее обитателях. А какая тема у нас сегодня, попробуйте догадаться. Для этого вам задание : разместить живые организмы в их среду обитания.</a:t>
            </a:r>
            <a:endParaRPr lang="ru-RU" sz="2000" dirty="0"/>
          </a:p>
        </p:txBody>
      </p:sp>
      <p:pic>
        <p:nvPicPr>
          <p:cNvPr id="7" name="Рисунок 6" descr="дятел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1785926"/>
            <a:ext cx="771772" cy="1064402"/>
          </a:xfrm>
          <a:prstGeom prst="rect">
            <a:avLst/>
          </a:prstGeom>
        </p:spPr>
      </p:pic>
      <p:pic>
        <p:nvPicPr>
          <p:cNvPr id="8" name="Рисунок 7" descr="белка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57818" y="3786190"/>
            <a:ext cx="1035819" cy="690546"/>
          </a:xfrm>
          <a:prstGeom prst="rect">
            <a:avLst/>
          </a:prstGeom>
        </p:spPr>
      </p:pic>
      <p:pic>
        <p:nvPicPr>
          <p:cNvPr id="9" name="Рисунок 8" descr="гусеница бабочки монарх и молочай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28794" y="2000240"/>
            <a:ext cx="1071570" cy="642496"/>
          </a:xfrm>
          <a:prstGeom prst="rect">
            <a:avLst/>
          </a:prstGeom>
        </p:spPr>
      </p:pic>
      <p:pic>
        <p:nvPicPr>
          <p:cNvPr id="10" name="Рисунок 9" descr="ласточк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72396" y="3500438"/>
            <a:ext cx="1190032" cy="911630"/>
          </a:xfrm>
          <a:prstGeom prst="rect">
            <a:avLst/>
          </a:prstGeom>
        </p:spPr>
      </p:pic>
      <p:pic>
        <p:nvPicPr>
          <p:cNvPr id="11" name="Рисунок 10" descr="шука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857620" y="5357826"/>
            <a:ext cx="1011148" cy="1039563"/>
          </a:xfrm>
          <a:prstGeom prst="rect">
            <a:avLst/>
          </a:prstGeom>
        </p:spPr>
      </p:pic>
      <p:pic>
        <p:nvPicPr>
          <p:cNvPr id="12" name="Рисунок 11" descr="мутулизм3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214546" y="3214686"/>
            <a:ext cx="1571636" cy="1048269"/>
          </a:xfrm>
          <a:prstGeom prst="rect">
            <a:avLst/>
          </a:prstGeom>
        </p:spPr>
      </p:pic>
      <p:pic>
        <p:nvPicPr>
          <p:cNvPr id="13" name="Рисунок 12" descr="elephant_seal_page_to_color_12_c_free_animals_monk_seal_coloring_pages_for_preschool_4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472" y="3357562"/>
            <a:ext cx="1071570" cy="1071570"/>
          </a:xfrm>
          <a:prstGeom prst="rect">
            <a:avLst/>
          </a:prstGeom>
        </p:spPr>
      </p:pic>
      <p:pic>
        <p:nvPicPr>
          <p:cNvPr id="14" name="Рисунок 13" descr="i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14810" y="1785926"/>
            <a:ext cx="1071570" cy="1071570"/>
          </a:xfrm>
          <a:prstGeom prst="rect">
            <a:avLst/>
          </a:prstGeom>
        </p:spPr>
      </p:pic>
      <p:pic>
        <p:nvPicPr>
          <p:cNvPr id="15" name="Рисунок 14" descr="червяк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214942" y="5357826"/>
            <a:ext cx="1214446" cy="789229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6786578" y="4929198"/>
            <a:ext cx="2071702" cy="135732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Кто остался?</a:t>
            </a:r>
          </a:p>
          <a:p>
            <a:pPr algn="ct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Водные обитатели</a:t>
            </a:r>
            <a:endParaRPr lang="ru-RU" sz="1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6" name="Рисунок 15" descr="почва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072198" y="1857364"/>
            <a:ext cx="2338247" cy="1302640"/>
          </a:xfrm>
          <a:prstGeom prst="rect">
            <a:avLst/>
          </a:prstGeom>
        </p:spPr>
      </p:pic>
      <p:pic>
        <p:nvPicPr>
          <p:cNvPr id="18" name="Рисунок 17" descr="Дельфин-картинки-раскраски-45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000496" y="2928934"/>
            <a:ext cx="1238227" cy="9286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Свет – недостаточно</a:t>
            </a:r>
          </a:p>
          <a:p>
            <a:r>
              <a:rPr lang="ru-RU" dirty="0" smtClean="0"/>
              <a:t>Температура – постоянная</a:t>
            </a:r>
          </a:p>
          <a:p>
            <a:r>
              <a:rPr lang="ru-RU" dirty="0" smtClean="0"/>
              <a:t>Кислород – недостаточно</a:t>
            </a:r>
          </a:p>
          <a:p>
            <a:r>
              <a:rPr lang="ru-RU" dirty="0" smtClean="0"/>
              <a:t>Давление – высокое</a:t>
            </a:r>
          </a:p>
          <a:p>
            <a:r>
              <a:rPr lang="ru-RU" dirty="0" smtClean="0"/>
              <a:t>Влажность - повышенная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условия жизни характерны для водной среды обитания?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Обтекаемая форма</a:t>
            </a:r>
          </a:p>
          <a:p>
            <a:r>
              <a:rPr lang="ru-RU" dirty="0" smtClean="0"/>
              <a:t>Плавники</a:t>
            </a:r>
          </a:p>
          <a:p>
            <a:r>
              <a:rPr lang="ru-RU" dirty="0" smtClean="0"/>
              <a:t>Ласты</a:t>
            </a:r>
          </a:p>
          <a:p>
            <a:r>
              <a:rPr lang="ru-RU" dirty="0" smtClean="0"/>
              <a:t>Наличие слизи, отсутствие шерсти</a:t>
            </a:r>
          </a:p>
          <a:p>
            <a:r>
              <a:rPr lang="ru-RU" dirty="0" smtClean="0"/>
              <a:t>Специальные органы дыхания</a:t>
            </a:r>
          </a:p>
          <a:p>
            <a:r>
              <a:rPr lang="ru-RU" dirty="0" smtClean="0"/>
              <a:t>Толстый слой подкожного жира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Как же приспособились животные к водной среде обитания?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642918"/>
            <a:ext cx="7215238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Чтобы легче было передвигаться в толще воды, большинство рыб имеют обтекаемую форму тела.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водную среду проникает мало света, а на большую глубину свет совсем не проникает.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Вода не прогревается. Животные имеют подкожный слой жира.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Приспособления для плавания: плавники; ласты ; перепонки между пальцами конечностей плавательные ножки, похожие на весла.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того, чтобы дышать,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кислородом, находящимся в воде,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многие водные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обитатели имеют жабры.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Дельфины,  водные жуки, их не имеют. Они поднимаются на поверхность воды, захватывают воздух и снова ныряют. А вот лягушка в воде - дышит через кожу.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01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4929198"/>
            <a:ext cx="2428892" cy="1566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битатели вод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500042"/>
            <a:ext cx="6000792" cy="450059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57290" y="5072074"/>
            <a:ext cx="600079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А какие приспособления ты можешь еще назвать, рассмотрев этих животных?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728" y="1500174"/>
          <a:ext cx="6143668" cy="4071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3668"/>
              </a:tblGrid>
              <a:tr h="2035983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Нарисуй животного, живущего в воде.</a:t>
                      </a:r>
                      <a:endParaRPr lang="ru-RU" sz="4000" dirty="0"/>
                    </a:p>
                  </a:txBody>
                  <a:tcPr/>
                </a:tc>
              </a:tr>
              <a:tr h="203598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Рассмотри внимательно животное и перечисли его приспособление к водной среде </a:t>
                      </a:r>
                      <a:r>
                        <a:rPr lang="ru-RU" sz="3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обтания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500166" y="571480"/>
            <a:ext cx="392909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Задание №1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битатели море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1428736"/>
            <a:ext cx="4214842" cy="485778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85852" y="428604"/>
            <a:ext cx="6429420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Задание №2 Отгадай кроссворд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143</TotalTime>
  <Words>265</Words>
  <Application>Microsoft Office PowerPoint</Application>
  <PresentationFormat>Экран (4:3)</PresentationFormat>
  <Paragraphs>30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Водная среда обитания</vt:lpstr>
      <vt:lpstr>Добрый день! На прошлом занятие мы изучали землю. Говорили о ее богатстве, значении, о ее обитателях. А какая тема у нас сегодня, попробуйте догадаться. Для этого вам задание : разместить живые организмы в их среду обитания.</vt:lpstr>
      <vt:lpstr>Какие условия жизни характерны для водной среды обитания?</vt:lpstr>
      <vt:lpstr>Как же приспособились животные к водной среде обитания?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Водная среда обитания</dc:title>
  <dc:creator>Пк</dc:creator>
  <cp:lastModifiedBy>Пк</cp:lastModifiedBy>
  <cp:revision>15</cp:revision>
  <dcterms:created xsi:type="dcterms:W3CDTF">2021-10-27T14:53:43Z</dcterms:created>
  <dcterms:modified xsi:type="dcterms:W3CDTF">2021-10-28T07:17:56Z</dcterms:modified>
</cp:coreProperties>
</file>