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5"/>
  </p:notesMasterIdLst>
  <p:sldIdLst>
    <p:sldId id="263" r:id="rId2"/>
    <p:sldId id="262" r:id="rId3"/>
    <p:sldId id="260" r:id="rId4"/>
    <p:sldId id="264" r:id="rId5"/>
    <p:sldId id="257" r:id="rId6"/>
    <p:sldId id="265" r:id="rId7"/>
    <p:sldId id="258" r:id="rId8"/>
    <p:sldId id="266" r:id="rId9"/>
    <p:sldId id="259" r:id="rId10"/>
    <p:sldId id="267" r:id="rId11"/>
    <p:sldId id="261" r:id="rId12"/>
    <p:sldId id="273" r:id="rId13"/>
    <p:sldId id="268" r:id="rId14"/>
    <p:sldId id="274" r:id="rId15"/>
    <p:sldId id="269" r:id="rId16"/>
    <p:sldId id="272" r:id="rId17"/>
    <p:sldId id="270" r:id="rId18"/>
    <p:sldId id="275" r:id="rId19"/>
    <p:sldId id="271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3945A-3120-45B7-B076-7EF1E12FBDDA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61E99-49BD-4EC0-9376-3A172143A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655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5864" y="1196752"/>
            <a:ext cx="3960440" cy="1584176"/>
          </a:xfrm>
        </p:spPr>
        <p:txBody>
          <a:bodyPr>
            <a:noAutofit/>
          </a:bodyPr>
          <a:lstStyle/>
          <a:p>
            <a:pPr algn="ctr"/>
            <a:r>
              <a:rPr b="1" dirty="0" lang="ru-RU" sz="66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Цветы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827584" y="4869160"/>
            <a:ext cx="6696744" cy="1752600"/>
          </a:xfrm>
        </p:spPr>
        <p:txBody>
          <a:bodyPr/>
          <a:lstStyle/>
          <a:p>
            <a:pPr algn="ctr" defTabSz="457200" lvl="0" marR="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</a:pPr>
            <a:r>
              <a:rPr b="1" dirty="0" lang="ru-RU" spc="50" sz="240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18" typeface="Bookman Old Style"/>
                <a:ea typeface="+mj-ea"/>
                <a:cs typeface="+mj-cs"/>
              </a:rPr>
              <a:t>Подготовила воспитатель  </a:t>
            </a:r>
            <a:br>
              <a:rPr b="1" dirty="0" lang="ru-RU" spc="50" sz="240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18" typeface="Bookman Old Style"/>
                <a:ea typeface="+mj-ea"/>
                <a:cs typeface="+mj-cs"/>
              </a:rPr>
            </a:br>
            <a:r>
              <a:rPr b="1" dirty="0" lang="ru-RU" spc="50" sz="240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18" typeface="Bookman Old Style"/>
                <a:ea typeface="+mj-ea"/>
                <a:cs typeface="+mj-cs"/>
              </a:rPr>
              <a:t>МБДОУ д/с «Радуга»  г. Зернограда</a:t>
            </a:r>
            <a:br>
              <a:rPr b="1" dirty="0" lang="ru-RU" spc="50" sz="240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18" typeface="Bookman Old Style"/>
                <a:ea typeface="+mj-ea"/>
                <a:cs typeface="+mj-cs"/>
              </a:rPr>
            </a:br>
            <a:r>
              <a:rPr b="1" dirty="0" lang="ru-RU" spc="50" sz="240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18" typeface="Bookman Old Style"/>
                <a:ea typeface="+mj-ea"/>
                <a:cs typeface="+mj-cs"/>
              </a:rPr>
              <a:t>Нагорная Наталья Анатольевна</a:t>
            </a:r>
            <a:endParaRPr dirty="0" lang="ru-RU" sz="1800">
              <a:ln>
                <a:noFill/>
              </a:ln>
              <a:solidFill>
                <a:schemeClr val="accent4">
                  <a:lumMod val="75000"/>
                </a:schemeClr>
              </a:solidFill>
              <a:ea typeface="+mj-ea"/>
              <a:cs typeface="+mj-cs"/>
            </a:endParaRPr>
          </a:p>
          <a:p>
            <a:pPr algn="l"/>
            <a:endParaRPr dirty="0"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EF6A2A9-A87C-44E9-A404-4349FD765A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" r="1"/>
          <a:stretch/>
        </p:blipFill>
        <p:spPr>
          <a:xfrm>
            <a:off x="539552" y="1268760"/>
            <a:ext cx="3923513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59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200" spd="slow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08912" cy="564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31937A9-77DD-4902-AA18-16AF5E2BB261}"/>
              </a:ext>
            </a:extLst>
          </p:cNvPr>
          <p:cNvSpPr/>
          <p:nvPr/>
        </p:nvSpPr>
        <p:spPr>
          <a:xfrm>
            <a:off x="862340" y="688959"/>
            <a:ext cx="8208912" cy="4429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Как прекрасна королева –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Королева всех цветов!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Но на стебле справа, слева –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Ну, везде полно шипов!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Наклонять цветок не буду –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Полюбуюсь им отсюда.</a:t>
            </a:r>
          </a:p>
        </p:txBody>
      </p:sp>
    </p:spTree>
    <p:extLst>
      <p:ext uri="{BB962C8B-B14F-4D97-AF65-F5344CB8AC3E}">
        <p14:creationId xmlns:p14="http://schemas.microsoft.com/office/powerpoint/2010/main" val="237309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78C0B32-EF3A-4B68-B1A3-E79F3759A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04248" y="5805264"/>
            <a:ext cx="17283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Arial Black" pitchFamily="34" charset="0"/>
              </a:rPr>
              <a:t>Роза</a:t>
            </a:r>
          </a:p>
        </p:txBody>
      </p:sp>
    </p:spTree>
    <p:extLst>
      <p:ext uri="{BB962C8B-B14F-4D97-AF65-F5344CB8AC3E}">
        <p14:creationId xmlns:p14="http://schemas.microsoft.com/office/powerpoint/2010/main" val="84308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19F0DF3-C956-4F96-84B8-699BDF6234EB}"/>
              </a:ext>
            </a:extLst>
          </p:cNvPr>
          <p:cNvSpPr/>
          <p:nvPr/>
        </p:nvSpPr>
        <p:spPr>
          <a:xfrm>
            <a:off x="1187624" y="620688"/>
            <a:ext cx="734481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Bookman Old Style" panose="02050604050505020204" pitchFamily="18" charset="0"/>
              </a:rPr>
              <a:t>Эти дивные цветы,</a:t>
            </a:r>
          </a:p>
          <a:p>
            <a:endParaRPr lang="ru-RU" sz="1400" b="1" dirty="0">
              <a:latin typeface="Bookman Old Style" panose="02050604050505020204" pitchFamily="18" charset="0"/>
            </a:endParaRPr>
          </a:p>
          <a:p>
            <a:r>
              <a:rPr lang="ru-RU" sz="3200" b="1" dirty="0">
                <a:latin typeface="Bookman Old Style" panose="02050604050505020204" pitchFamily="18" charset="0"/>
              </a:rPr>
              <a:t>Не бутоны, а духи,</a:t>
            </a:r>
          </a:p>
          <a:p>
            <a:endParaRPr lang="ru-RU" sz="1400" b="1" dirty="0">
              <a:latin typeface="Bookman Old Style" panose="02050604050505020204" pitchFamily="18" charset="0"/>
            </a:endParaRPr>
          </a:p>
          <a:p>
            <a:r>
              <a:rPr lang="ru-RU" sz="3200" b="1" dirty="0">
                <a:latin typeface="Bookman Old Style" panose="02050604050505020204" pitchFamily="18" charset="0"/>
              </a:rPr>
              <a:t>Их прекрасный аромат</a:t>
            </a:r>
          </a:p>
          <a:p>
            <a:endParaRPr lang="ru-RU" sz="1400" b="1" dirty="0">
              <a:latin typeface="Bookman Old Style" panose="02050604050505020204" pitchFamily="18" charset="0"/>
            </a:endParaRPr>
          </a:p>
          <a:p>
            <a:r>
              <a:rPr lang="ru-RU" sz="3200" b="1" dirty="0">
                <a:latin typeface="Bookman Old Style" panose="02050604050505020204" pitchFamily="18" charset="0"/>
              </a:rPr>
              <a:t>В миг наполнит дом и сад.</a:t>
            </a:r>
          </a:p>
          <a:p>
            <a:endParaRPr lang="ru-RU" sz="1400" b="1" dirty="0">
              <a:latin typeface="Bookman Old Style" panose="02050604050505020204" pitchFamily="18" charset="0"/>
            </a:endParaRPr>
          </a:p>
          <a:p>
            <a:r>
              <a:rPr lang="ru-RU" sz="3200" b="1" dirty="0">
                <a:latin typeface="Bookman Old Style" panose="02050604050505020204" pitchFamily="18" charset="0"/>
              </a:rPr>
              <a:t>Шесть лепестков красивые</a:t>
            </a:r>
          </a:p>
          <a:p>
            <a:endParaRPr lang="ru-RU" sz="1400" dirty="0"/>
          </a:p>
          <a:p>
            <a:r>
              <a:rPr lang="ru-RU" sz="3200" b="1" dirty="0">
                <a:latin typeface="Bookman Old Style" panose="02050604050505020204" pitchFamily="18" charset="0"/>
              </a:rPr>
              <a:t>Большой бутон у …</a:t>
            </a:r>
          </a:p>
        </p:txBody>
      </p:sp>
    </p:spTree>
    <p:extLst>
      <p:ext uri="{BB962C8B-B14F-4D97-AF65-F5344CB8AC3E}">
        <p14:creationId xmlns:p14="http://schemas.microsoft.com/office/powerpoint/2010/main" val="297122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1D70957-46ED-4078-97B6-9213D0C99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5" y="13642"/>
            <a:ext cx="9132095" cy="68443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535FE6B-1A8E-457E-9050-28AADB9410D3}"/>
              </a:ext>
            </a:extLst>
          </p:cNvPr>
          <p:cNvSpPr txBox="1"/>
          <p:nvPr/>
        </p:nvSpPr>
        <p:spPr>
          <a:xfrm>
            <a:off x="6372200" y="5805264"/>
            <a:ext cx="22397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Arial Black" panose="020B0A04020102020204" pitchFamily="34" charset="0"/>
              </a:rPr>
              <a:t>Лилии</a:t>
            </a:r>
          </a:p>
        </p:txBody>
      </p:sp>
    </p:spTree>
    <p:extLst>
      <p:ext uri="{BB962C8B-B14F-4D97-AF65-F5344CB8AC3E}">
        <p14:creationId xmlns:p14="http://schemas.microsoft.com/office/powerpoint/2010/main" val="403329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AA3C85E-5A8C-4B60-B682-3F30283D0EDA}"/>
              </a:ext>
            </a:extLst>
          </p:cNvPr>
          <p:cNvSpPr/>
          <p:nvPr/>
        </p:nvSpPr>
        <p:spPr>
          <a:xfrm>
            <a:off x="1403648" y="980728"/>
            <a:ext cx="6336704" cy="2600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latin typeface="Bookman Old Style" panose="02050604050505020204" pitchFamily="18" charset="0"/>
              </a:rPr>
              <a:t>Вот цветок: красив, хорош…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latin typeface="Bookman Old Style" panose="02050604050505020204" pitchFamily="18" charset="0"/>
              </a:rPr>
              <a:t>И на что же он похож?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latin typeface="Bookman Old Style" panose="02050604050505020204" pitchFamily="18" charset="0"/>
              </a:rPr>
              <a:t>Словно пасть открыл злой лев,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latin typeface="Bookman Old Style" panose="02050604050505020204" pitchFamily="18" charset="0"/>
              </a:rPr>
              <a:t>Называют ...</a:t>
            </a:r>
          </a:p>
        </p:txBody>
      </p:sp>
    </p:spTree>
    <p:extLst>
      <p:ext uri="{BB962C8B-B14F-4D97-AF65-F5344CB8AC3E}">
        <p14:creationId xmlns:p14="http://schemas.microsoft.com/office/powerpoint/2010/main" val="250546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99C48FA-A04C-41BF-83AC-1C5426655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3" y="28174"/>
            <a:ext cx="9130427" cy="68298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F8FC897-5482-4880-B20B-6492222DACD7}"/>
              </a:ext>
            </a:extLst>
          </p:cNvPr>
          <p:cNvSpPr txBox="1"/>
          <p:nvPr/>
        </p:nvSpPr>
        <p:spPr>
          <a:xfrm>
            <a:off x="4536722" y="5661248"/>
            <a:ext cx="43460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Arial Black" panose="020B0A04020102020204" pitchFamily="34" charset="0"/>
              </a:rPr>
              <a:t>Львиный зев</a:t>
            </a:r>
          </a:p>
        </p:txBody>
      </p:sp>
    </p:spTree>
    <p:extLst>
      <p:ext uri="{BB962C8B-B14F-4D97-AF65-F5344CB8AC3E}">
        <p14:creationId xmlns:p14="http://schemas.microsoft.com/office/powerpoint/2010/main" val="371602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7565C4C-F965-49A5-982B-8CB24101AB02}"/>
              </a:ext>
            </a:extLst>
          </p:cNvPr>
          <p:cNvSpPr/>
          <p:nvPr/>
        </p:nvSpPr>
        <p:spPr>
          <a:xfrm>
            <a:off x="1475656" y="1173800"/>
            <a:ext cx="6552728" cy="2220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Ноготок короток,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А сквозь землю прошёл —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Шапку золота нашёл. </a:t>
            </a:r>
          </a:p>
        </p:txBody>
      </p:sp>
    </p:spTree>
    <p:extLst>
      <p:ext uri="{BB962C8B-B14F-4D97-AF65-F5344CB8AC3E}">
        <p14:creationId xmlns:p14="http://schemas.microsoft.com/office/powerpoint/2010/main" val="5269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E3F0D7D-5145-4F23-A6CC-95525B90C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" y="6006"/>
            <a:ext cx="9136393" cy="68519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BD72D62-9FC8-4833-85D2-C894C55357FB}"/>
              </a:ext>
            </a:extLst>
          </p:cNvPr>
          <p:cNvSpPr txBox="1"/>
          <p:nvPr/>
        </p:nvSpPr>
        <p:spPr>
          <a:xfrm>
            <a:off x="5076056" y="5733256"/>
            <a:ext cx="36551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Arial Black" panose="020B0A04020102020204" pitchFamily="34" charset="0"/>
              </a:rPr>
              <a:t>Календула</a:t>
            </a:r>
          </a:p>
        </p:txBody>
      </p:sp>
    </p:spTree>
    <p:extLst>
      <p:ext uri="{BB962C8B-B14F-4D97-AF65-F5344CB8AC3E}">
        <p14:creationId xmlns:p14="http://schemas.microsoft.com/office/powerpoint/2010/main" val="14470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E826681-60ED-4645-A3FC-7F7D41DC97B3}"/>
              </a:ext>
            </a:extLst>
          </p:cNvPr>
          <p:cNvSpPr/>
          <p:nvPr/>
        </p:nvSpPr>
        <p:spPr>
          <a:xfrm>
            <a:off x="1619672" y="1124744"/>
            <a:ext cx="6480720" cy="2959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Как зовут меня, скажи.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Часто прячусь я во ржи,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Скромный полевой цветок,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Синеглазый …</a:t>
            </a:r>
          </a:p>
        </p:txBody>
      </p:sp>
    </p:spTree>
    <p:extLst>
      <p:ext uri="{BB962C8B-B14F-4D97-AF65-F5344CB8AC3E}">
        <p14:creationId xmlns:p14="http://schemas.microsoft.com/office/powerpoint/2010/main" val="257798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0F0602F-59EF-49E6-B6F3-A757353A1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2665DC8-990A-41E7-973F-E5664D0E9855}"/>
              </a:ext>
            </a:extLst>
          </p:cNvPr>
          <p:cNvSpPr txBox="1"/>
          <p:nvPr/>
        </p:nvSpPr>
        <p:spPr>
          <a:xfrm>
            <a:off x="5864571" y="5733256"/>
            <a:ext cx="32794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Василек</a:t>
            </a:r>
          </a:p>
        </p:txBody>
      </p:sp>
    </p:spTree>
    <p:extLst>
      <p:ext uri="{BB962C8B-B14F-4D97-AF65-F5344CB8AC3E}">
        <p14:creationId xmlns:p14="http://schemas.microsoft.com/office/powerpoint/2010/main" val="11139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74E9F5E-89BB-415E-85C4-7F2BF0D0E331}"/>
              </a:ext>
            </a:extLst>
          </p:cNvPr>
          <p:cNvSpPr/>
          <p:nvPr/>
        </p:nvSpPr>
        <p:spPr>
          <a:xfrm>
            <a:off x="755576" y="908720"/>
            <a:ext cx="6102424" cy="3825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111111"/>
                </a:solidFill>
                <a:latin typeface="Bookman Old Style" panose="02050604050505020204" pitchFamily="18" charset="0"/>
              </a:rPr>
              <a:t>Стоит в саду кудряшка — Белая рубашка,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111111"/>
                </a:solidFill>
                <a:latin typeface="Bookman Old Style" panose="02050604050505020204" pitchFamily="18" charset="0"/>
              </a:rPr>
              <a:t>Сердечко золотое.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111111"/>
                </a:solidFill>
                <a:latin typeface="Bookman Old Style" panose="02050604050505020204" pitchFamily="18" charset="0"/>
              </a:rPr>
              <a:t>Что это такое?</a:t>
            </a:r>
            <a:r>
              <a:rPr lang="ru-RU" sz="3200" b="1" dirty="0">
                <a:latin typeface="Bookman Old Style" panose="02050604050505020204" pitchFamily="18" charset="0"/>
              </a:rPr>
              <a:t/>
            </a:r>
            <a:br>
              <a:rPr lang="ru-RU" sz="3200" b="1" dirty="0">
                <a:latin typeface="Bookman Old Style" panose="020506040505050202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35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4401749-C0CE-4BF3-B7B6-34ED8D9618D3}"/>
              </a:ext>
            </a:extLst>
          </p:cNvPr>
          <p:cNvSpPr/>
          <p:nvPr/>
        </p:nvSpPr>
        <p:spPr>
          <a:xfrm>
            <a:off x="1187624" y="404664"/>
            <a:ext cx="6768752" cy="4436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Есть цветок такой в саду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и похож он на звезду.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Может быть любого цвета.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Для осеннего букета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соберём цветок прекрасный,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называется он - ...</a:t>
            </a:r>
          </a:p>
        </p:txBody>
      </p:sp>
    </p:spTree>
    <p:extLst>
      <p:ext uri="{BB962C8B-B14F-4D97-AF65-F5344CB8AC3E}">
        <p14:creationId xmlns:p14="http://schemas.microsoft.com/office/powerpoint/2010/main" val="257571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3178727-36A8-44AF-8A09-D87E1E650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B755A70-F8DC-459D-BF47-478CFDA0BE5D}"/>
              </a:ext>
            </a:extLst>
          </p:cNvPr>
          <p:cNvSpPr txBox="1"/>
          <p:nvPr/>
        </p:nvSpPr>
        <p:spPr>
          <a:xfrm>
            <a:off x="6372200" y="5733256"/>
            <a:ext cx="20409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Arial Black" panose="020B0A04020102020204" pitchFamily="34" charset="0"/>
              </a:rPr>
              <a:t>Астра</a:t>
            </a:r>
          </a:p>
        </p:txBody>
      </p:sp>
    </p:spTree>
    <p:extLst>
      <p:ext uri="{BB962C8B-B14F-4D97-AF65-F5344CB8AC3E}">
        <p14:creationId xmlns:p14="http://schemas.microsoft.com/office/powerpoint/2010/main" val="31404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AF341BA-974A-4593-9D1B-87CC5BF042D7}"/>
              </a:ext>
            </a:extLst>
          </p:cNvPr>
          <p:cNvSpPr/>
          <p:nvPr/>
        </p:nvSpPr>
        <p:spPr>
          <a:xfrm>
            <a:off x="1403648" y="980728"/>
            <a:ext cx="67687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Он похож на колосок-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Многоцветен и высок,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Только странный он чуток –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Вместо зернышек – цветок.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03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3A44E67-D58E-411B-928B-8D42AF4C4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29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ECB7DAA-E40E-4753-94B6-01FB0ADB3A1B}"/>
              </a:ext>
            </a:extLst>
          </p:cNvPr>
          <p:cNvSpPr txBox="1"/>
          <p:nvPr/>
        </p:nvSpPr>
        <p:spPr>
          <a:xfrm>
            <a:off x="5436096" y="5805264"/>
            <a:ext cx="39065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Arial Black" panose="020B0A04020102020204" pitchFamily="34" charset="0"/>
              </a:rPr>
              <a:t>Гладиолус</a:t>
            </a:r>
          </a:p>
        </p:txBody>
      </p:sp>
    </p:spTree>
    <p:extLst>
      <p:ext uri="{BB962C8B-B14F-4D97-AF65-F5344CB8AC3E}">
        <p14:creationId xmlns:p14="http://schemas.microsoft.com/office/powerpoint/2010/main" val="244902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AE9F872-5D39-4BDB-99D3-51C4A92F9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61AF890-8FB2-4D10-B1EC-03DEF75F5BD4}"/>
              </a:ext>
            </a:extLst>
          </p:cNvPr>
          <p:cNvSpPr txBox="1"/>
          <p:nvPr/>
        </p:nvSpPr>
        <p:spPr>
          <a:xfrm>
            <a:off x="5940152" y="5877272"/>
            <a:ext cx="30973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Ромашка</a:t>
            </a:r>
          </a:p>
        </p:txBody>
      </p:sp>
    </p:spTree>
    <p:extLst>
      <p:ext uri="{BB962C8B-B14F-4D97-AF65-F5344CB8AC3E}">
        <p14:creationId xmlns:p14="http://schemas.microsoft.com/office/powerpoint/2010/main" val="58967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5BF6D9D-55F0-4D46-918A-8FC4D383C1AB}"/>
              </a:ext>
            </a:extLst>
          </p:cNvPr>
          <p:cNvSpPr/>
          <p:nvPr/>
        </p:nvSpPr>
        <p:spPr>
          <a:xfrm>
            <a:off x="1520788" y="1052736"/>
            <a:ext cx="61024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Выросли звоночки в ряд,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Жалко только, не звенят.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Синие бутончики – Это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55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B6BE4E6-A256-4E63-AB6F-7D3B7989B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39952" y="5589240"/>
            <a:ext cx="48199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Arial Black" pitchFamily="34" charset="0"/>
              </a:rPr>
              <a:t>Колокольчики</a:t>
            </a:r>
          </a:p>
        </p:txBody>
      </p:sp>
    </p:spTree>
    <p:extLst>
      <p:ext uri="{BB962C8B-B14F-4D97-AF65-F5344CB8AC3E}">
        <p14:creationId xmlns:p14="http://schemas.microsoft.com/office/powerpoint/2010/main" val="66429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3EA340B-FE99-4A1A-B88E-CD01571F97E2}"/>
              </a:ext>
            </a:extLst>
          </p:cNvPr>
          <p:cNvSpPr/>
          <p:nvPr/>
        </p:nvSpPr>
        <p:spPr>
          <a:xfrm>
            <a:off x="1979712" y="764704"/>
            <a:ext cx="59046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Bookman Old Style" panose="02050604050505020204" pitchFamily="18" charset="0"/>
              </a:rPr>
              <a:t>Цветем одно мы лето</a:t>
            </a:r>
          </a:p>
          <a:p>
            <a:endParaRPr lang="ru-RU" sz="3200" b="1" dirty="0">
              <a:latin typeface="Bookman Old Style" panose="02050604050505020204" pitchFamily="18" charset="0"/>
            </a:endParaRPr>
          </a:p>
          <a:p>
            <a:r>
              <a:rPr lang="ru-RU" sz="3200" b="1" dirty="0">
                <a:latin typeface="Bookman Old Style" panose="02050604050505020204" pitchFamily="18" charset="0"/>
              </a:rPr>
              <a:t>И украшаем сад.</a:t>
            </a:r>
          </a:p>
          <a:p>
            <a:endParaRPr lang="ru-RU" sz="3200" b="1" dirty="0">
              <a:latin typeface="Bookman Old Style" panose="02050604050505020204" pitchFamily="18" charset="0"/>
            </a:endParaRPr>
          </a:p>
          <a:p>
            <a:r>
              <a:rPr lang="ru-RU" sz="3200" b="1" dirty="0">
                <a:latin typeface="Bookman Old Style" panose="02050604050505020204" pitchFamily="18" charset="0"/>
              </a:rPr>
              <a:t>На бархат мы похожи,</a:t>
            </a:r>
          </a:p>
          <a:p>
            <a:endParaRPr lang="ru-RU" sz="3200" b="1" dirty="0">
              <a:latin typeface="Bookman Old Style" panose="02050604050505020204" pitchFamily="18" charset="0"/>
            </a:endParaRPr>
          </a:p>
          <a:p>
            <a:r>
              <a:rPr lang="ru-RU" sz="3200" b="1" dirty="0">
                <a:latin typeface="Bookman Old Style" panose="02050604050505020204" pitchFamily="18" charset="0"/>
              </a:rPr>
              <a:t>Нам каждый будет рад. </a:t>
            </a:r>
          </a:p>
        </p:txBody>
      </p:sp>
    </p:spTree>
    <p:extLst>
      <p:ext uri="{BB962C8B-B14F-4D97-AF65-F5344CB8AC3E}">
        <p14:creationId xmlns:p14="http://schemas.microsoft.com/office/powerpoint/2010/main" val="229257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0BBF4D9-CAA1-400E-8E2C-E1DAF2B0E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91" y="12684"/>
            <a:ext cx="9148792" cy="68453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52120" y="5877272"/>
            <a:ext cx="33201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Arial Black" pitchFamily="34" charset="0"/>
              </a:rPr>
              <a:t>Бархатцы</a:t>
            </a:r>
          </a:p>
        </p:txBody>
      </p:sp>
    </p:spTree>
    <p:extLst>
      <p:ext uri="{BB962C8B-B14F-4D97-AF65-F5344CB8AC3E}">
        <p14:creationId xmlns:p14="http://schemas.microsoft.com/office/powerpoint/2010/main" val="240887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704856" cy="92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62E8375-840D-4F31-A901-74F26C632C8E}"/>
              </a:ext>
            </a:extLst>
          </p:cNvPr>
          <p:cNvSpPr/>
          <p:nvPr/>
        </p:nvSpPr>
        <p:spPr>
          <a:xfrm>
            <a:off x="683568" y="980728"/>
            <a:ext cx="8280920" cy="2959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В нашем парке есть газоны,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Расцвели там ...патефоны!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Пурпурный, белый, цвета вишни...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Bookman Old Style" panose="02050604050505020204" pitchFamily="18" charset="0"/>
              </a:rPr>
              <a:t>Вот только музыки не слышно. </a:t>
            </a:r>
          </a:p>
        </p:txBody>
      </p:sp>
    </p:spTree>
    <p:extLst>
      <p:ext uri="{BB962C8B-B14F-4D97-AF65-F5344CB8AC3E}">
        <p14:creationId xmlns:p14="http://schemas.microsoft.com/office/powerpoint/2010/main" val="33269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1760CA5-AD9F-4804-A12C-1A887DAD3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12160" y="5805264"/>
            <a:ext cx="28167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Arial Black" pitchFamily="34" charset="0"/>
              </a:rPr>
              <a:t>Петуния</a:t>
            </a:r>
          </a:p>
        </p:txBody>
      </p:sp>
    </p:spTree>
    <p:extLst>
      <p:ext uri="{BB962C8B-B14F-4D97-AF65-F5344CB8AC3E}">
        <p14:creationId xmlns:p14="http://schemas.microsoft.com/office/powerpoint/2010/main" val="219502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4880</TotalTime>
  <Words>242</Words>
  <Application>Microsoft Office PowerPoint</Application>
  <PresentationFormat>Экран (4:3)</PresentationFormat>
  <Paragraphs>68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 Black</vt:lpstr>
      <vt:lpstr>Bookman Old Style</vt:lpstr>
      <vt:lpstr>Calibri</vt:lpstr>
      <vt:lpstr>Century Gothic</vt:lpstr>
      <vt:lpstr>Verdana</vt:lpstr>
      <vt:lpstr>Wingdings 2</vt:lpstr>
      <vt:lpstr>Яркая</vt:lpstr>
      <vt:lpstr>Цветы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Глеб</dc:creator>
  <cp:lastModifiedBy>User</cp:lastModifiedBy>
  <cp:revision>24</cp:revision>
  <dcterms:created xsi:type="dcterms:W3CDTF">2019-03-31T19:58:41Z</dcterms:created>
  <dcterms:modified xsi:type="dcterms:W3CDTF">2021-10-28T18:09:06Z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1391093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