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59" r:id="rId3"/>
    <p:sldId id="261" r:id="rId4"/>
    <p:sldId id="262" r:id="rId5"/>
    <p:sldId id="266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2" y="260648"/>
            <a:ext cx="8064896" cy="637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8516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«Все мы родом из детства» 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71" y="2060848"/>
            <a:ext cx="4546429" cy="3103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283968" y="1052736"/>
            <a:ext cx="4680520" cy="5433467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Родился в Петербурге</a:t>
            </a:r>
            <a:r>
              <a:rPr lang="ru-RU" sz="1800" b="1" dirty="0" smtClean="0">
                <a:solidFill>
                  <a:schemeClr val="bg2"/>
                </a:solidFill>
              </a:rPr>
              <a:t>. </a:t>
            </a:r>
            <a:r>
              <a:rPr lang="ru-RU" sz="1800" b="1" dirty="0">
                <a:solidFill>
                  <a:schemeClr val="bg2"/>
                </a:solidFill>
              </a:rPr>
              <a:t>Певучая фамилия досталась ему от </a:t>
            </a:r>
            <a:r>
              <a:rPr lang="ru-RU" sz="1800" b="1" dirty="0" smtClean="0">
                <a:solidFill>
                  <a:schemeClr val="bg2"/>
                </a:solidFill>
              </a:rPr>
              <a:t>предков-итальянцев. </a:t>
            </a:r>
            <a:r>
              <a:rPr lang="ru-RU" sz="1800" b="1" dirty="0" smtClean="0">
                <a:solidFill>
                  <a:schemeClr val="bg2"/>
                </a:solidFill>
              </a:rPr>
              <a:t>Отец </a:t>
            </a:r>
            <a:r>
              <a:rPr lang="ru-RU" sz="1800" b="1" dirty="0">
                <a:solidFill>
                  <a:schemeClr val="bg2"/>
                </a:solidFill>
              </a:rPr>
              <a:t>Валентин Львович, заведующий орнитологическим отделом зоологического музея Петербургской академии </a:t>
            </a:r>
            <a:r>
              <a:rPr lang="ru-RU" sz="1800" b="1" dirty="0" smtClean="0">
                <a:solidFill>
                  <a:schemeClr val="bg2"/>
                </a:solidFill>
              </a:rPr>
              <a:t>наук стал для сына </a:t>
            </a:r>
            <a:r>
              <a:rPr lang="ru-RU" sz="1800" b="1" dirty="0">
                <a:solidFill>
                  <a:schemeClr val="bg2"/>
                </a:solidFill>
              </a:rPr>
              <a:t>первым и главным «лесным учителем</a:t>
            </a:r>
            <a:r>
              <a:rPr lang="ru-RU" sz="1800" b="1" dirty="0" smtClean="0">
                <a:solidFill>
                  <a:schemeClr val="bg2"/>
                </a:solidFill>
              </a:rPr>
              <a:t>».. Дома </a:t>
            </a:r>
            <a:r>
              <a:rPr lang="ru-RU" sz="18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устроили </a:t>
            </a:r>
            <a:r>
              <a:rPr lang="ru-RU" sz="1800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настоящий зоопарк. Комнаты были наполнены клетками с птицами, рядом соседствовали аквариум и террариум с ящерицами, змеями и черепахами. Семья, прихватив живность, на лето уезжала в деревню Лебяжье. Однажды во дворе дачи Бианки даже поселился лосенок, подобранный егерями, но осенью животное пристроили в зоопарк.</a:t>
            </a:r>
          </a:p>
        </p:txBody>
      </p:sp>
    </p:spTree>
    <p:extLst>
      <p:ext uri="{BB962C8B-B14F-4D97-AF65-F5344CB8AC3E}">
        <p14:creationId xmlns:p14="http://schemas.microsoft.com/office/powerpoint/2010/main" val="3320751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Виталий Бианки наблюдает за птицами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512" y="2060848"/>
            <a:ext cx="4784531" cy="3100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После Октябрьской революции Виталий Валентинович несколько лет прожил на Алтае, в городе Бийске. Здесь писатель читал лекции по орнитологии, работал в краеведческом музее, знакомил с азами биологии школьников, организовывал научные экспедиции и писал рассказы для детей.</a:t>
            </a:r>
          </a:p>
        </p:txBody>
      </p:sp>
    </p:spTree>
    <p:extLst>
      <p:ext uri="{BB962C8B-B14F-4D97-AF65-F5344CB8AC3E}">
        <p14:creationId xmlns:p14="http://schemas.microsoft.com/office/powerpoint/2010/main" val="6542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«…Творил </a:t>
            </a:r>
            <a:r>
              <a:rPr lang="ru-RU" b="1" dirty="0">
                <a:solidFill>
                  <a:srgbClr val="002060"/>
                </a:solidFill>
              </a:rPr>
              <a:t>для взрослых, которые сохранили в душе ребенка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524000"/>
            <a:ext cx="4337624" cy="4572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Наблюдения за жизнью животных Виталий записывал - эти заметки стали основой произведений о природе. Список библиографии автора содержит более 300 сказок, повестей, статей и рассказов, а свет увидели 120 книг. Писатель однажды признался в обращении к читателям:</a:t>
            </a:r>
          </a:p>
          <a:p>
            <a:r>
              <a:rPr lang="ru-RU" sz="2000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«Я стремился писать таким образом, чтобы сказки были интересны и взрослым. Но сейчас осознал, что творил для взрослых, которые сохранили в душе ребенка».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0" y="2132856"/>
            <a:ext cx="4424933" cy="295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945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Самой знаменитой книгой Бианки стала «Лесная газета». Другой подобной просто не было. Все самое любопытное, самое необычное и самое обычное, что происходило в природе каждый месяц и день, попало на страницы «Лесной газеты». Здесь можно было найти объявление скворцов «Ищем квартиры» или сообщение о первом «ку-ку», прозвучавшем в парке, или отзыв о спектакле, который давали на тихом лесном озере птицы-чомги. Была даже уголовная хроника: беда в лесу не редкость. Книга «выросла» из небольшого журнального отдела. Бианки работал над ней с 1924 года до конца жизни, постоянно внося какие-то изменения. С 1928 года она несколько раз переиздавалась, становилась толще, ее переводили на разные языки мира. Рассказы из «Лесной газеты» звучали по радио, печатались, наряду с другими произведениями Бианки, на страницах журналов и газет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Лесная газета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87923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3744416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39952" y="260648"/>
            <a:ext cx="4762159" cy="6273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97713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68</TotalTime>
  <Words>380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Презентация PowerPoint</vt:lpstr>
      <vt:lpstr>«Все мы родом из детства» </vt:lpstr>
      <vt:lpstr>Виталий Бианки наблюдает за птицами</vt:lpstr>
      <vt:lpstr>«…Творил для взрослых, которые сохранили в душе ребенка»</vt:lpstr>
      <vt:lpstr>Лесная газета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Библиотека</cp:lastModifiedBy>
  <cp:revision>24</cp:revision>
  <dcterms:created xsi:type="dcterms:W3CDTF">2019-03-19T19:50:42Z</dcterms:created>
  <dcterms:modified xsi:type="dcterms:W3CDTF">2021-10-29T09:46:32Z</dcterms:modified>
</cp:coreProperties>
</file>