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60" r:id="rId4"/>
    <p:sldId id="261" r:id="rId5"/>
    <p:sldId id="264" r:id="rId6"/>
    <p:sldId id="265" r:id="rId7"/>
    <p:sldId id="266" r:id="rId8"/>
    <p:sldId id="267" r:id="rId9"/>
    <p:sldId id="272" r:id="rId10"/>
    <p:sldId id="268" r:id="rId11"/>
    <p:sldId id="273" r:id="rId12"/>
    <p:sldId id="275" r:id="rId13"/>
    <p:sldId id="276" r:id="rId14"/>
    <p:sldId id="277" r:id="rId15"/>
    <p:sldId id="278" r:id="rId16"/>
    <p:sldId id="279" r:id="rId17"/>
    <p:sldId id="280" r:id="rId18"/>
    <p:sldId id="284" r:id="rId19"/>
    <p:sldId id="281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68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60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607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04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29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72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763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26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39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51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802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43711-37B0-419B-93B9-18BAA22E7BA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E5D13-AB40-4CC6-8A1E-F544D1F63F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19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0927" y="1850315"/>
            <a:ext cx="66697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математики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56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2885" y="494852"/>
            <a:ext cx="93376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и решить  примеры на деление с остатком. Выполнить проверку. </a:t>
            </a: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0155" y="2280621"/>
            <a:ext cx="1075764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56:9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63:9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</a:t>
            </a: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18:19</a:t>
            </a:r>
          </a:p>
          <a:p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45:8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42:7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</a:t>
            </a: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37:6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98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98945"/>
            <a:ext cx="10058400" cy="58601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069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68643"/>
            <a:ext cx="10058400" cy="5720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852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9013" y="457200"/>
            <a:ext cx="448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2157413"/>
            <a:ext cx="874395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Лакомку бабушка испекла 65 блинов. К ней в гости приехали 7 внуков. Блины разделили в семье поровну. Сколько блинов съел каждый член семьи?</a:t>
            </a:r>
          </a:p>
          <a:p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04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3138" y="1428750"/>
            <a:ext cx="8686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испекла 65 блинов. 1/5 всех блинов – молочные, остальные – красные. Сколько молочных и красных блинов испекла бабушка?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94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0138" y="685800"/>
            <a:ext cx="9801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примеры с ошибками, исправь их.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4475" y="2143125"/>
            <a:ext cx="832961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40: 7= 5 (ост. 4)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18: 4 = 4 (ост.2)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: 6 = 4 ( (ост. 8)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60:5= 11 </a:t>
            </a:r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(ост.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83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7538" y="1371601"/>
            <a:ext cx="598646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40:7=5 (ост. 5)</a:t>
            </a:r>
          </a:p>
          <a:p>
            <a:endParaRPr lang="ru-RU" sz="6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32:6=5(ост. 2)</a:t>
            </a:r>
          </a:p>
          <a:p>
            <a:endParaRPr lang="ru-RU" sz="6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60:5=12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71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4513" y="1485900"/>
            <a:ext cx="93868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3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0562" y="280086"/>
            <a:ext cx="732343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8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- Сегодня </a:t>
            </a:r>
            <a:r>
              <a:rPr lang="ru-RU" sz="4800" kern="150" dirty="0">
                <a:solidFill>
                  <a:srgbClr val="00000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я узнал…..</a:t>
            </a:r>
            <a:endParaRPr lang="ru-RU" sz="4800" kern="150" dirty="0"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800" kern="150" dirty="0">
                <a:solidFill>
                  <a:srgbClr val="00000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- Было интересно…..</a:t>
            </a:r>
            <a:endParaRPr lang="ru-RU" sz="4800" kern="150" dirty="0"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800" kern="150" dirty="0">
                <a:solidFill>
                  <a:srgbClr val="00000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- Было трудно……</a:t>
            </a:r>
            <a:endParaRPr lang="ru-RU" sz="4800" kern="150" dirty="0"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800" kern="150" dirty="0">
                <a:solidFill>
                  <a:srgbClr val="00000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- Я понял, что….</a:t>
            </a:r>
            <a:endParaRPr lang="ru-RU" sz="4800" kern="150" dirty="0"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800" kern="150" dirty="0">
                <a:solidFill>
                  <a:srgbClr val="00000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- Я научился…..</a:t>
            </a:r>
            <a:endParaRPr lang="ru-RU" sz="4800" kern="150" dirty="0"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- Теперь я умею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575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0"/>
            <a:ext cx="952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45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2813" y="1216528"/>
            <a:ext cx="129629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91:7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3044" y="15168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32904" y="1409252"/>
            <a:ext cx="1220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15*7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4404" y="2355925"/>
            <a:ext cx="1344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35*3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37299" y="2474259"/>
            <a:ext cx="1151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25:4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24405" y="3711388"/>
            <a:ext cx="1452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70:14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37300" y="3896054"/>
            <a:ext cx="1441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8*15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24405" y="4894729"/>
            <a:ext cx="12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15*4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3586" y="5002451"/>
            <a:ext cx="1371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54:18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6555" y="1516828"/>
            <a:ext cx="14307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84:21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0009" y="259243"/>
            <a:ext cx="9004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счет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11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914" y="957431"/>
            <a:ext cx="1688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32442" y="942041"/>
            <a:ext cx="69709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«Деление с остатком. Закрепление изученного»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914" y="3550024"/>
            <a:ext cx="1882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8505" y="3636085"/>
            <a:ext cx="74442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акрепить умение выполнять деление с остатком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85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217" y="828339"/>
            <a:ext cx="1968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9553" y="2097741"/>
            <a:ext cx="96280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алгоритм деления с остатком и выполнения проверки;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5614" y="3859586"/>
            <a:ext cx="89180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</a:t>
            </a:r>
            <a:r>
              <a:rPr lang="ru-RU" dirty="0" smtClean="0"/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делителя и остатка;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3191" y="5733826"/>
            <a:ext cx="6680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новое знание 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16" y="97485"/>
            <a:ext cx="10930168" cy="6663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3037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8188" y="968188"/>
            <a:ext cx="10736132" cy="1310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125" algn="just">
              <a:lnSpc>
                <a:spcPct val="150000"/>
              </a:lnSpc>
              <a:spcAft>
                <a:spcPts val="0"/>
              </a:spcAft>
            </a:pPr>
            <a:r>
              <a:rPr lang="ru-RU" sz="6000" b="1" kern="150" dirty="0" smtClean="0"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15,18,55,28,60,25,74,45,33,40</a:t>
            </a:r>
            <a:endParaRPr lang="ru-RU" sz="6000" b="1" kern="150" dirty="0">
              <a:effectLst/>
              <a:latin typeface="Liberation Serif"/>
              <a:ea typeface="NSimSun" panose="0201060903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6221" y="4303059"/>
            <a:ext cx="105640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7,21,49,52,33,70,84,88, 61,42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63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3949" y="839096"/>
            <a:ext cx="782080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: 8 = х (ост. ?)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2282" y="4184725"/>
            <a:ext cx="79929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 : 15 = х (ост.?)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7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5313" y="796066"/>
            <a:ext cx="75733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х:? = х (ост. 9)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8193" y="4055633"/>
            <a:ext cx="76164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х:? = х (ост. 7)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0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99334"/>
            <a:ext cx="10058400" cy="6259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1267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244</Words>
  <Application>Microsoft Office PowerPoint</Application>
  <PresentationFormat>Широкоэкранный</PresentationFormat>
  <Paragraphs>53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NSimSun</vt:lpstr>
      <vt:lpstr>Arial</vt:lpstr>
      <vt:lpstr>Calibri</vt:lpstr>
      <vt:lpstr>Calibri Light</vt:lpstr>
      <vt:lpstr>Liberation Serif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Teacher</cp:lastModifiedBy>
  <cp:revision>44</cp:revision>
  <dcterms:created xsi:type="dcterms:W3CDTF">2021-03-05T11:09:11Z</dcterms:created>
  <dcterms:modified xsi:type="dcterms:W3CDTF">2021-10-29T10:30:59Z</dcterms:modified>
</cp:coreProperties>
</file>