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7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6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4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278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9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04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462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46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93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10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C8188-D513-4C20-BE32-EA0289F3338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0981B-21E7-4011-B4DB-19C3CA5DA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2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035496"/>
            <a:ext cx="7774632" cy="3267794"/>
          </a:xfrm>
        </p:spPr>
        <p:txBody>
          <a:bodyPr/>
          <a:lstStyle/>
          <a:p>
            <a:r>
              <a:rPr lang="ru-RU" dirty="0" smtClean="0"/>
              <a:t>Карта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radmin\Desktop\karta_rossii_s_goroda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725694" cy="484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133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admin\Desktop\img1985745_flag_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603201" cy="572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92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dmin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945217" cy="559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10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Война с поляками</a:t>
            </a:r>
            <a:endParaRPr lang="ru-RU" dirty="0"/>
          </a:p>
        </p:txBody>
      </p:sp>
      <p:pic>
        <p:nvPicPr>
          <p:cNvPr id="4098" name="Picture 2" descr="C:\Users\radmin\Desktop\1467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82" y="1484784"/>
            <a:ext cx="7687399" cy="517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8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radmin\Desktop\0005-005-Kuzma-Min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016627" cy="601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301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radmin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3"/>
            <a:ext cx="76200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98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admin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2656"/>
            <a:ext cx="8855968" cy="664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74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radmin\Desktop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3713"/>
            <a:ext cx="8855968" cy="664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87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radmin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6200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524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Карта России</vt:lpstr>
      <vt:lpstr>Презентация PowerPoint</vt:lpstr>
      <vt:lpstr>Презентация PowerPoint</vt:lpstr>
      <vt:lpstr>Война с поляками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 России</dc:title>
  <dc:creator>radmin</dc:creator>
  <cp:lastModifiedBy>nady</cp:lastModifiedBy>
  <cp:revision>5</cp:revision>
  <dcterms:created xsi:type="dcterms:W3CDTF">2016-11-01T17:08:29Z</dcterms:created>
  <dcterms:modified xsi:type="dcterms:W3CDTF">2021-10-29T20:12:36Z</dcterms:modified>
</cp:coreProperties>
</file>