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7" r:id="rId3"/>
    <p:sldId id="260" r:id="rId4"/>
    <p:sldId id="261" r:id="rId5"/>
    <p:sldId id="263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98A9BF-3527-4BCC-9724-1DCBBCDD88B8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7D87A12-739A-4F00-AC84-A8D232F6F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18002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4 ноября -</a:t>
            </a:r>
            <a:br>
              <a:rPr lang="ru-RU" b="1" i="1" dirty="0" smtClean="0"/>
            </a:br>
            <a:r>
              <a:rPr lang="ru-RU" b="1" i="1" dirty="0" smtClean="0"/>
              <a:t>День народного единства</a:t>
            </a:r>
            <a:endParaRPr lang="ru-RU" b="1" i="1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Детям о Дне народного единства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День народного </a:t>
            </a:r>
            <a:r>
              <a:rPr lang="ru-RU" b="1" dirty="0" smtClean="0"/>
              <a:t>единства — новый государственный </a:t>
            </a:r>
            <a:r>
              <a:rPr lang="ru-RU" dirty="0" smtClean="0"/>
              <a:t>праздник. </a:t>
            </a:r>
            <a:r>
              <a:rPr lang="ru-RU" b="1" dirty="0" smtClean="0"/>
              <a:t>Он отмечается 4 ноября</a:t>
            </a:r>
            <a:r>
              <a:rPr lang="ru-RU" dirty="0" smtClean="0"/>
              <a:t>, начиная с 2005 года. И хотя это праздник новый, но своё начало он берёт в далёком XVII веке, в Смутном, как его называли, времени.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Это был период, когда в стране фактически было безвластие. Последний царь из династии Рюриковичей Фёдор Иоаннович умер, не оставив наследника, а его малолетний брат, младший сын царя — Дмитрий, погиб в Угличе при загадочных обстоятельствах. Царь Борис, занявший в скором времени трон, правил недолго и умер, а после его кончины между боярами началась борьба за власть. 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692696"/>
            <a:ext cx="2057400" cy="4248472"/>
          </a:xfrm>
        </p:spPr>
        <p:txBody>
          <a:bodyPr>
            <a:normAutofit fontScale="90000"/>
          </a:bodyPr>
          <a:lstStyle/>
          <a:p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1600" b="0" dirty="0" smtClean="0"/>
              <a:t>Этим воспользовался польский король Сигизмунд, который двинул на Москву свои войска, чтобы посадить на русский трон своего ставленника </a:t>
            </a:r>
            <a:r>
              <a:rPr lang="ru-RU" sz="1600" b="0" dirty="0" err="1" smtClean="0"/>
              <a:t>Ажедмитрия</a:t>
            </a:r>
            <a:r>
              <a:rPr lang="ru-RU" sz="1600" b="0" dirty="0" smtClean="0"/>
              <a:t>, выдававшего себя за спасшегося царевича Дмитрия.</a:t>
            </a:r>
            <a:br>
              <a:rPr lang="ru-RU" sz="1600" b="0" dirty="0" smtClean="0"/>
            </a:br>
            <a:r>
              <a:rPr lang="ru-RU" sz="1600" b="0" dirty="0" smtClean="0"/>
              <a:t>Бояре, погрязшие в борьбе за власть, не смогли дать отпор вражеским интервентам. Тогда против поляков поднялся весь русский народ.</a:t>
            </a:r>
            <a:r>
              <a:rPr lang="ru-RU" b="0" dirty="0" smtClean="0"/>
              <a:t> </a:t>
            </a:r>
            <a:endParaRPr lang="ru-RU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5085184"/>
            <a:ext cx="2057400" cy="934616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sz="3500" dirty="0" smtClean="0"/>
              <a:t>Во главе ополчения встали князь Пожарский и земский староста Кузьма Минин.</a:t>
            </a:r>
            <a:endParaRPr lang="ru-RU" sz="3500" dirty="0"/>
          </a:p>
        </p:txBody>
      </p:sp>
      <p:pic>
        <p:nvPicPr>
          <p:cNvPr id="65538" name="Picture 2" descr="http://gov.cap.ru/Content2020/news/202011/05/Original/scale_12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3795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908720"/>
            <a:ext cx="2057400" cy="5111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Войско, в котором плечом к плечу сражались знатные бояре, дворяне и простой народ, осенью 1612 года вошло в Москву, и ополченцы штурмом взяли Кремль, в котором засели поляки. Польским войскам было нанесено сокрушительное поражение. </a:t>
            </a:r>
          </a:p>
          <a:p>
            <a:endParaRPr lang="ru-RU" dirty="0" smtClean="0"/>
          </a:p>
          <a:p>
            <a:r>
              <a:rPr lang="ru-RU" dirty="0" smtClean="0"/>
              <a:t>Позднее благодарные потомки воздвигли на Красной площади памятник гражданину Минину и князю Пожарскому. </a:t>
            </a:r>
            <a:endParaRPr lang="ru-RU" dirty="0"/>
          </a:p>
        </p:txBody>
      </p:sp>
      <p:pic>
        <p:nvPicPr>
          <p:cNvPr id="67586" name="Picture 2" descr="https://pbs.twimg.com/media/D0cFeOeVsAEepM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764704"/>
            <a:ext cx="6019800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789040"/>
            <a:ext cx="8305800" cy="2520280"/>
          </a:xfrm>
        </p:spPr>
        <p:txBody>
          <a:bodyPr/>
          <a:lstStyle/>
          <a:p>
            <a:endParaRPr lang="ru-RU" sz="1600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988840"/>
            <a:ext cx="8305800" cy="1584176"/>
          </a:xfrm>
        </p:spPr>
        <p:txBody>
          <a:bodyPr/>
          <a:lstStyle/>
          <a:p>
            <a:r>
              <a:rPr lang="ru-RU" sz="2400" b="1" i="1" dirty="0" smtClean="0">
                <a:latin typeface="Arial Narrow" pitchFamily="34" charset="0"/>
              </a:rPr>
              <a:t>А мы теперь отмечаем этот день как  День сплочённости, единства и героизма </a:t>
            </a:r>
            <a:br>
              <a:rPr lang="ru-RU" sz="2400" b="1" i="1" dirty="0" smtClean="0">
                <a:latin typeface="Arial Narrow" pitchFamily="34" charset="0"/>
              </a:rPr>
            </a:br>
            <a:r>
              <a:rPr lang="ru-RU" sz="2400" b="1" i="1" dirty="0" smtClean="0">
                <a:latin typeface="Arial Narrow" pitchFamily="34" charset="0"/>
              </a:rPr>
              <a:t>всего народа вне зависимости от происхождения, </a:t>
            </a:r>
            <a:br>
              <a:rPr lang="ru-RU" sz="2400" b="1" i="1" dirty="0" smtClean="0">
                <a:latin typeface="Arial Narrow" pitchFamily="34" charset="0"/>
              </a:rPr>
            </a:br>
            <a:r>
              <a:rPr lang="ru-RU" sz="2400" b="1" i="1" dirty="0" smtClean="0">
                <a:latin typeface="Arial Narrow" pitchFamily="34" charset="0"/>
              </a:rPr>
              <a:t>вероисповедания и положения в обществе!</a:t>
            </a:r>
            <a:br>
              <a:rPr lang="ru-RU" sz="2400" b="1" i="1" dirty="0" smtClean="0">
                <a:latin typeface="Arial Narrow" pitchFamily="34" charset="0"/>
              </a:rPr>
            </a:br>
            <a:endParaRPr lang="ru-RU" sz="2400" b="1" i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5472608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i="1" dirty="0" smtClean="0"/>
              <a:t>День Народного Единства</a:t>
            </a:r>
            <a:br>
              <a:rPr lang="ru-RU" sz="1800" b="1" i="1" dirty="0" smtClean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>С историей не спорят,</a:t>
            </a:r>
            <a:br>
              <a:rPr lang="ru-RU" sz="1800" b="1" i="1" dirty="0" smtClean="0"/>
            </a:br>
            <a:r>
              <a:rPr lang="ru-RU" sz="1800" b="1" i="1" dirty="0" smtClean="0"/>
              <a:t>С историей живут,</a:t>
            </a:r>
            <a:br>
              <a:rPr lang="ru-RU" sz="1800" b="1" i="1" dirty="0" smtClean="0"/>
            </a:br>
            <a:r>
              <a:rPr lang="ru-RU" sz="1800" b="1" i="1" dirty="0" smtClean="0"/>
              <a:t>Она объединяет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1800" b="1" i="1" dirty="0" smtClean="0"/>
              <a:t>На подвиг и на труд</a:t>
            </a:r>
            <a:br>
              <a:rPr lang="ru-RU" sz="1800" b="1" i="1" dirty="0" smtClean="0"/>
            </a:br>
            <a:r>
              <a:rPr lang="ru-RU" sz="1800" b="1" i="1" dirty="0" smtClean="0"/>
              <a:t>Едино государство,</a:t>
            </a:r>
            <a:br>
              <a:rPr lang="ru-RU" sz="1800" b="1" i="1" dirty="0" smtClean="0"/>
            </a:br>
            <a:r>
              <a:rPr lang="ru-RU" sz="1800" b="1" i="1" dirty="0" smtClean="0"/>
              <a:t>Когда един народ,</a:t>
            </a:r>
            <a:br>
              <a:rPr lang="ru-RU" sz="1800" b="1" i="1" dirty="0" smtClean="0"/>
            </a:br>
            <a:r>
              <a:rPr lang="ru-RU" sz="1800" b="1" i="1" dirty="0" smtClean="0"/>
              <a:t>Когда великой силой</a:t>
            </a:r>
            <a:br>
              <a:rPr lang="ru-RU" sz="1800" b="1" i="1" dirty="0" smtClean="0"/>
            </a:br>
            <a:r>
              <a:rPr lang="ru-RU" sz="1800" b="1" i="1" dirty="0" smtClean="0"/>
              <a:t>Он движется вперед.</a:t>
            </a:r>
            <a:br>
              <a:rPr lang="ru-RU" sz="1800" b="1" i="1" dirty="0" smtClean="0"/>
            </a:br>
            <a:r>
              <a:rPr lang="ru-RU" sz="1800" b="1" i="1" dirty="0" smtClean="0"/>
              <a:t>Врага он побеждает,</a:t>
            </a:r>
            <a:br>
              <a:rPr lang="ru-RU" sz="1800" b="1" i="1" dirty="0" smtClean="0"/>
            </a:br>
            <a:r>
              <a:rPr lang="ru-RU" sz="1800" b="1" i="1" dirty="0" smtClean="0"/>
              <a:t>Объединившись в бой,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1800" b="1" i="1" dirty="0" smtClean="0"/>
              <a:t>И Русь освобождает,</a:t>
            </a:r>
            <a:br>
              <a:rPr lang="ru-RU" sz="1800" b="1" i="1" dirty="0" smtClean="0"/>
            </a:br>
            <a:r>
              <a:rPr lang="ru-RU" sz="1800" b="1" i="1" dirty="0" smtClean="0"/>
              <a:t>И жертвует собой.</a:t>
            </a:r>
            <a:br>
              <a:rPr lang="ru-RU" sz="1800" b="1" i="1" dirty="0" smtClean="0"/>
            </a:br>
            <a:r>
              <a:rPr lang="ru-RU" sz="1800" b="1" i="1" dirty="0" smtClean="0"/>
              <a:t>Во славу тех героев</a:t>
            </a:r>
            <a:br>
              <a:rPr lang="ru-RU" sz="1800" b="1" i="1" dirty="0" smtClean="0"/>
            </a:br>
            <a:r>
              <a:rPr lang="ru-RU" sz="1800" b="1" i="1" dirty="0" smtClean="0"/>
              <a:t>Живем одной судьбой,</a:t>
            </a:r>
            <a:br>
              <a:rPr lang="ru-RU" sz="1800" b="1" i="1" dirty="0" smtClean="0"/>
            </a:br>
            <a:r>
              <a:rPr lang="ru-RU" sz="1800" b="1" i="1" dirty="0" smtClean="0"/>
              <a:t>Сегодня День единства</a:t>
            </a:r>
            <a:br>
              <a:rPr lang="ru-RU" sz="1800" b="1" i="1" dirty="0" smtClean="0"/>
            </a:br>
            <a:r>
              <a:rPr lang="ru-RU" sz="1800" b="1" i="1" dirty="0" smtClean="0"/>
              <a:t>Мы празднуем с тобой!</a:t>
            </a:r>
            <a:r>
              <a:rPr lang="ru-RU" sz="1800" b="1" i="1" smtClean="0"/>
              <a:t/>
            </a:r>
            <a:br>
              <a:rPr lang="ru-RU" sz="1800" b="1" i="1" smtClean="0"/>
            </a:br>
            <a:r>
              <a:rPr lang="ru-RU" sz="1800" b="1" i="1" smtClean="0"/>
              <a:t>                                       </a:t>
            </a:r>
            <a:br>
              <a:rPr lang="ru-RU" sz="1800" b="1" i="1" smtClean="0"/>
            </a:br>
            <a:r>
              <a:rPr lang="ru-RU" sz="1800" b="1" i="1" smtClean="0"/>
              <a:t>                                                       Н.Майданик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endParaRPr lang="ru-RU" sz="1800" b="1" i="1" dirty="0"/>
          </a:p>
        </p:txBody>
      </p:sp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99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4 ноября - День народного единства</vt:lpstr>
      <vt:lpstr>Детям о Дне народного единства</vt:lpstr>
      <vt:lpstr>   Этим воспользовался польский король Сигизмунд, который двинул на Москву свои войска, чтобы посадить на русский трон своего ставленника Ажедмитрия, выдававшего себя за спасшегося царевича Дмитрия. Бояре, погрязшие в борьбе за власть, не смогли дать отпор вражеским интервентам. Тогда против поляков поднялся весь русский народ. </vt:lpstr>
      <vt:lpstr>Слайд 4</vt:lpstr>
      <vt:lpstr>А мы теперь отмечаем этот день как  День сплочённости, единства и героизма  всего народа вне зависимости от происхождения,  вероисповедания и положения в обществе! </vt:lpstr>
      <vt:lpstr>День Народного Единства    С историей не спорят, С историей живут, Она объединяет На подвиг и на труд Едино государство, Когда един народ, Когда великой силой Он движется вперед. Врага он побеждает, Объединившись в бой, И Русь освобождает, И жертвует собой. Во славу тех героев Живем одной судьбой, Сегодня День единства Мы празднуем с тобой!                                                                                                Н.Майданик 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12</cp:revision>
  <dcterms:created xsi:type="dcterms:W3CDTF">2021-10-28T11:06:51Z</dcterms:created>
  <dcterms:modified xsi:type="dcterms:W3CDTF">2021-10-29T05:43:25Z</dcterms:modified>
</cp:coreProperties>
</file>