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1" r:id="rId2"/>
    <p:sldId id="274" r:id="rId3"/>
    <p:sldId id="275" r:id="rId4"/>
    <p:sldId id="279" r:id="rId5"/>
    <p:sldId id="280" r:id="rId6"/>
    <p:sldId id="27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595" autoAdjust="0"/>
  </p:normalViewPr>
  <p:slideViewPr>
    <p:cSldViewPr>
      <p:cViewPr varScale="1">
        <p:scale>
          <a:sx n="59" d="100"/>
          <a:sy n="59" d="100"/>
        </p:scale>
        <p:origin x="-81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9BC904-53A0-4577-8804-705867312157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22AE6D-C32C-49ED-8C6A-005371627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9BC904-53A0-4577-8804-705867312157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22AE6D-C32C-49ED-8C6A-005371627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9BC904-53A0-4577-8804-705867312157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22AE6D-C32C-49ED-8C6A-005371627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9BC904-53A0-4577-8804-705867312157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22AE6D-C32C-49ED-8C6A-005371627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9BC904-53A0-4577-8804-705867312157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22AE6D-C32C-49ED-8C6A-005371627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9BC904-53A0-4577-8804-705867312157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22AE6D-C32C-49ED-8C6A-005371627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9BC904-53A0-4577-8804-705867312157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22AE6D-C32C-49ED-8C6A-005371627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9BC904-53A0-4577-8804-705867312157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22AE6D-C32C-49ED-8C6A-005371627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9BC904-53A0-4577-8804-705867312157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22AE6D-C32C-49ED-8C6A-005371627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9BC904-53A0-4577-8804-705867312157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22AE6D-C32C-49ED-8C6A-005371627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9BC904-53A0-4577-8804-705867312157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22AE6D-C32C-49ED-8C6A-005371627B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39BC904-53A0-4577-8804-705867312157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322AE6D-C32C-49ED-8C6A-005371627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00B0F0"/>
                </a:solidFill>
              </a:rPr>
              <a:t>Домашние животные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Составила воспитатель: Васильева Яна Михайловна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928663" y="666844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3600" b="1" dirty="0" smtClean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ea typeface="+mj-ea"/>
                <a:cs typeface="+mj-cs"/>
              </a:rPr>
              <a:t>Консультация для родителей</a:t>
            </a:r>
            <a:endParaRPr lang="ru-RU" sz="3600" b="1" dirty="0">
              <a:solidFill>
                <a:srgbClr val="F07F09">
                  <a:tint val="88000"/>
                  <a:satMod val="150000"/>
                </a:srgb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57166"/>
            <a:ext cx="7286676" cy="61436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466168"/>
            <a:ext cx="7429552" cy="582784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bae01cac73b818833741a55a28cfee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57166"/>
            <a:ext cx="7858180" cy="608356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87214815221678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00042"/>
            <a:ext cx="7786742" cy="599716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785926"/>
            <a:ext cx="8183880" cy="2000264"/>
          </a:xfrm>
        </p:spPr>
        <p:txBody>
          <a:bodyPr/>
          <a:lstStyle/>
          <a:p>
            <a:r>
              <a:rPr lang="ru-RU" spc="600" dirty="0" smtClean="0"/>
              <a:t>  Спасибо за внимание!</a:t>
            </a:r>
            <a:endParaRPr lang="ru-RU" spc="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2256</TotalTime>
  <Words>16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Слайд 1</vt:lpstr>
      <vt:lpstr>Слайд 2</vt:lpstr>
      <vt:lpstr>Слайд 3</vt:lpstr>
      <vt:lpstr>Слайд 4</vt:lpstr>
      <vt:lpstr>Слайд 5</vt:lpstr>
      <vt:lpstr>  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 для детей 2-3 лет</dc:title>
  <dc:creator>Вадим</dc:creator>
  <cp:lastModifiedBy>яна</cp:lastModifiedBy>
  <cp:revision>56</cp:revision>
  <dcterms:created xsi:type="dcterms:W3CDTF">2019-03-02T11:34:58Z</dcterms:created>
  <dcterms:modified xsi:type="dcterms:W3CDTF">2021-10-29T10:03:07Z</dcterms:modified>
</cp:coreProperties>
</file>