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61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2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03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2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2070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63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8955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90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9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940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56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52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1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4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25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11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55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4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C4433-4CC7-4219-A47F-A2D3149EE23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47BD80-AAE8-4DF4-BFA4-6BFEC73D5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5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s://catherineasquithgallery.com/uploads/posts/2021-02/1613700801_76-p-fon-dlya-prezentatsii-odnotonnii-nezhnii-92.jpg" TargetMode="External"/><Relationship Id="rId7" Type="http://schemas.openxmlformats.org/officeDocument/2006/relationships/hyperlink" Target="https://i.pinimg.com/736x/22/36/ee/2236eedf707b2b79ee40a435af3c012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.pinimg.com/originals/11/2d/83/112d8363eddbc321c62ba7f1a8090f92.png" TargetMode="External"/><Relationship Id="rId5" Type="http://schemas.openxmlformats.org/officeDocument/2006/relationships/hyperlink" Target="https://i.pinimg.com/originals/44/95/a1/4495a167db0ff37cb653003e56e60023.png" TargetMode="External"/><Relationship Id="rId4" Type="http://schemas.openxmlformats.org/officeDocument/2006/relationships/hyperlink" Target="https://st2.depositphotos.com/1967477/6708/v/450/depositphotos_67087985-stock-illustration-cartoon-kids-thinking-with-whit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700801_76-p-fon-dlya-prezentatsii-odnotonnii-nezhnii-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1115616" y="4726781"/>
            <a:ext cx="324036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5536" y="5545685"/>
            <a:ext cx="46805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Азизян Лариса Николаевна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РСОШ №4 им. С. В. Пешеходько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447764" y="20726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32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792043"/>
            <a:ext cx="72728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«Фразеологизмы»</a:t>
            </a:r>
            <a:endParaRPr lang="ru-RU" sz="6600" b="1" dirty="0">
              <a:ln w="19050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depositphotos_67087985-stock-illustration-cartoon-kids-thinking-with-whi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6300" y="1772816"/>
            <a:ext cx="4441676" cy="4034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2808312" cy="9361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«Хватать звёзды с неба»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Полететь в космос.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276206"/>
            <a:ext cx="2880320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Отличаться необыкновенными способностями.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Собирать урожай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301208"/>
            <a:ext cx="1728192" cy="79208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Отличаться необычными способностями.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399473" y="5157192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0466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2411760" y="3429000"/>
            <a:ext cx="4320480" cy="2808312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Молодцы, ребята!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Нам с вами было приятно играть!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суммирования 16">
            <a:hlinkClick r:id="" action="ppaction://hlinkshowjump?jump=endshow"/>
          </p:cNvPr>
          <p:cNvSpPr/>
          <p:nvPr/>
        </p:nvSpPr>
        <p:spPr>
          <a:xfrm>
            <a:off x="8532440" y="6309320"/>
            <a:ext cx="504056" cy="504056"/>
          </a:xfrm>
          <a:prstGeom prst="flowChartSummingJunction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700801_76-p-fon-dlya-prezentatsii-odnotonnii-nezhnii-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108482"/>
            <a:ext cx="86409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https://catherineasquithgallery.com/uploads/posts/2021-02/1613700801_76-p-fon-dlya-prezentatsii-odnotonnii-nezhnii-92.jpg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фон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https://st2.depositphotos.com/1967477/6708/v/450/depositphotos_67087985-stock-illustration-cartoon-kids-thinking-with-white.jpg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дети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https://i.pinimg.com/originals/44/95/a1/4495a167db0ff37cb653003e56e60023.png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мальчик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https://i.pinimg.com/originals/11/2d/83/112d8363eddbc321c62ba7f1a8090f92.png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девочка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https://i.pinimg.com/736x/22/36/ee/2236eedf707b2b79ee40a435af3c0122.jpg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мальчик</a:t>
            </a:r>
          </a:p>
          <a:p>
            <a:endParaRPr lang="ru-RU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587625" y="374749"/>
            <a:ext cx="3929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</p:txBody>
      </p:sp>
      <p:sp>
        <p:nvSpPr>
          <p:cNvPr id="5" name="Управляющая кнопка: домой 4">
            <a:hlinkClick r:id="rId8" action="ppaction://hlinksldjump" highlightClick="1"/>
          </p:cNvPr>
          <p:cNvSpPr/>
          <p:nvPr/>
        </p:nvSpPr>
        <p:spPr>
          <a:xfrm>
            <a:off x="107552" y="6237312"/>
            <a:ext cx="432000" cy="504000"/>
          </a:xfrm>
          <a:prstGeom prst="actionButtonHome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3700801_76-p-fon-dlya-prezentatsii-odnotonnii-nezhnii-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сведения 2">
            <a:hlinkClick r:id="rId3" action="ppaction://hlinksldjump" highlightClick="1"/>
          </p:cNvPr>
          <p:cNvSpPr/>
          <p:nvPr/>
        </p:nvSpPr>
        <p:spPr>
          <a:xfrm>
            <a:off x="107504" y="6237312"/>
            <a:ext cx="432000" cy="504000"/>
          </a:xfrm>
          <a:prstGeom prst="actionButtonInformation">
            <a:avLst/>
          </a:prstGeom>
          <a:solidFill>
            <a:srgbClr val="FF0000"/>
          </a:solidFill>
          <a:ln>
            <a:solidFill>
              <a:srgbClr val="0000FF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79712" y="532993"/>
            <a:ext cx="5184576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Давайте поиграем!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Вам нужно объяснить фразеологизмы.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Нажимайте по очереди на подсказки. Для проверки воспользуйтесь кнопкой «Ответ».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следующий слайд переходите по стрелке.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12d8363eddbc321c62ba7f1a8090f9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32656"/>
            <a:ext cx="1389782" cy="1774483"/>
          </a:xfrm>
          <a:prstGeom prst="rect">
            <a:avLst/>
          </a:prstGeom>
        </p:spPr>
      </p:pic>
      <p:pic>
        <p:nvPicPr>
          <p:cNvPr id="8" name="Рисунок 7" descr="4495a167db0ff37cb653003e56e6002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1988840"/>
            <a:ext cx="1216543" cy="1800200"/>
          </a:xfrm>
          <a:prstGeom prst="rect">
            <a:avLst/>
          </a:prstGeom>
        </p:spPr>
      </p:pic>
      <p:pic>
        <p:nvPicPr>
          <p:cNvPr id="9" name="Рисунок 8" descr="2236eedf707b2b79ee40a435af3c012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3356992"/>
            <a:ext cx="1153974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2808312" cy="9361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«Глаза на лоб полезли».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Закатить кверху глаза.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человек очень удивлён.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Заболевание глаз.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445224"/>
            <a:ext cx="1728000" cy="64807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Когда человек очень удивлён.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40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97110" y="5229200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3240360" cy="9361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«Бить баклуши»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5" y="1772816"/>
            <a:ext cx="2473493" cy="79208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Бездельничать.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Бывает такая услуга.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 работать.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445224"/>
            <a:ext cx="1872208" cy="64807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Бездельничать.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649023" y="5192055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2808312" cy="7200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«Сломя голову»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Упасть.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Неудачно повернуться.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быстро.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445224"/>
            <a:ext cx="1800200" cy="8643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быстро.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91880" y="5301208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2952328" cy="9361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«Садиться не в свои сани»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Перепутать транспорт.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Браться не за своё дело.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Сесть на чужое место.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445224"/>
            <a:ext cx="172819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Браться не за своё дело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89243" y="5127876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3240360" cy="86409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«Каша в голове»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Испачкаться кашей.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Каша на голове.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Путаница в мыслях.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445224"/>
            <a:ext cx="172819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Путаница в мыслях.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203848" y="5229200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2808312" cy="7200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«В ус не дуть»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обращать никакого внимания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дуть в лицо другу».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489070" cy="1008392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говорить лишнего.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6238" y="5445224"/>
            <a:ext cx="2161906" cy="61510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обращать никакого внимания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707904" y="5212718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613700801_76-p-fon-dlya-prezentatsii-odnotonnii-nezhnii-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12d8363eddbc321c62ba7f1a8090f9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484784"/>
            <a:ext cx="1945479" cy="2484000"/>
          </a:xfrm>
          <a:prstGeom prst="rect">
            <a:avLst/>
          </a:prstGeom>
        </p:spPr>
      </p:pic>
      <p:pic>
        <p:nvPicPr>
          <p:cNvPr id="7" name="Рисунок 6" descr="4495a167db0ff37cb653003e56e600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2280" y="2781208"/>
            <a:ext cx="1702971" cy="2520000"/>
          </a:xfrm>
          <a:prstGeom prst="rect">
            <a:avLst/>
          </a:prstGeom>
        </p:spPr>
      </p:pic>
      <p:pic>
        <p:nvPicPr>
          <p:cNvPr id="15" name="Рисунок 14" descr="2236eedf707b2b79ee40a435af3c01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30" y="2637192"/>
            <a:ext cx="1615384" cy="25200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188640"/>
            <a:ext cx="3096344" cy="7200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«Гонять лодыря».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55576" y="141277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Гоняться за кем-либо.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4139952" y="332656"/>
            <a:ext cx="223224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Гонять мяч.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 flipH="1">
            <a:off x="5652120" y="1628800"/>
            <a:ext cx="2347508" cy="115212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Бездельничать.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>
            <a:hlinkClick r:id="" action="ppaction://hlinkshowjump?jump=nextslide"/>
          </p:cNvPr>
          <p:cNvSpPr/>
          <p:nvPr/>
        </p:nvSpPr>
        <p:spPr>
          <a:xfrm>
            <a:off x="8460432" y="6381328"/>
            <a:ext cx="576064" cy="360040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07904" y="5445224"/>
            <a:ext cx="172819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Бездельничать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 rot="21413068">
            <a:off x="337906" y="4411642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707904" y="3140968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20272" y="4509120"/>
            <a:ext cx="1728192" cy="576064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Подсказка №3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63888" y="5229200"/>
            <a:ext cx="2232248" cy="1080120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  <p:bldP spid="33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</TotalTime>
  <Words>334</Words>
  <Application>Microsoft Office PowerPoint</Application>
  <PresentationFormat>Экран 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Лариса Азизян</cp:lastModifiedBy>
  <cp:revision>23</cp:revision>
  <dcterms:created xsi:type="dcterms:W3CDTF">2021-08-13T17:18:34Z</dcterms:created>
  <dcterms:modified xsi:type="dcterms:W3CDTF">2021-10-29T11:23:56Z</dcterms:modified>
</cp:coreProperties>
</file>