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Games and leisure</a:t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The Olympic Games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140" y="3869634"/>
            <a:ext cx="3545632" cy="2120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0180" y="5805587"/>
            <a:ext cx="239721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Goncharenko</a:t>
            </a:r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Maria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05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351" y="-1356360"/>
            <a:ext cx="9875520" cy="1356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4298" y="900405"/>
            <a:ext cx="9872871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Swimming                                                         hockey</a:t>
            </a:r>
          </a:p>
          <a:p>
            <a:r>
              <a:rPr lang="en-US" dirty="0" smtClean="0"/>
              <a:t>Surfing                                                                pole vault</a:t>
            </a:r>
          </a:p>
          <a:p>
            <a:r>
              <a:rPr lang="en-US" dirty="0" smtClean="0"/>
              <a:t>Cycling                                                                martial arts</a:t>
            </a:r>
          </a:p>
          <a:p>
            <a:r>
              <a:rPr lang="en-US" dirty="0" smtClean="0"/>
              <a:t>Canoeing                                                            boxing</a:t>
            </a:r>
          </a:p>
          <a:p>
            <a:r>
              <a:rPr lang="en-US" dirty="0" smtClean="0"/>
              <a:t>Basketball            </a:t>
            </a:r>
          </a:p>
          <a:p>
            <a:r>
              <a:rPr lang="en-US" dirty="0" smtClean="0"/>
              <a:t>Cricket                                                  </a:t>
            </a:r>
            <a:r>
              <a:rPr lang="en-US" sz="2800" b="1" dirty="0" smtClean="0"/>
              <a:t>My </a:t>
            </a:r>
            <a:r>
              <a:rPr lang="en-US" sz="2800" b="1" dirty="0" err="1" smtClean="0"/>
              <a:t>favourite</a:t>
            </a:r>
            <a:r>
              <a:rPr lang="en-US" sz="2800" b="1" dirty="0" smtClean="0"/>
              <a:t> sport is….</a:t>
            </a:r>
          </a:p>
          <a:p>
            <a:r>
              <a:rPr lang="en-US" dirty="0" smtClean="0"/>
              <a:t>Tennis                                                   </a:t>
            </a:r>
            <a:r>
              <a:rPr lang="en-US" sz="2800" b="1" dirty="0" smtClean="0"/>
              <a:t>I’m good at ……</a:t>
            </a:r>
          </a:p>
          <a:p>
            <a:r>
              <a:rPr lang="en-US" dirty="0" smtClean="0"/>
              <a:t>Football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022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184988"/>
            <a:ext cx="9875520" cy="1987420"/>
          </a:xfrm>
        </p:spPr>
        <p:txBody>
          <a:bodyPr>
            <a:normAutofit/>
          </a:bodyPr>
          <a:lstStyle/>
          <a:p>
            <a:r>
              <a:rPr lang="en-US" dirty="0" smtClean="0"/>
              <a:t>The Olympic Games are the biggest and the most famous sports event in the world.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152" y="479680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6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summer Olympics are during two weeks of July and August. There are 28 Summer Olympic sports.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384" y="2222823"/>
            <a:ext cx="5091404" cy="428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9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oldest Olympic sports are</a:t>
            </a:r>
            <a:br>
              <a:rPr lang="en-US" dirty="0" smtClean="0"/>
            </a:br>
            <a:r>
              <a:rPr lang="en-US" dirty="0" smtClean="0"/>
              <a:t>boxing and running.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0" y="2435289"/>
            <a:ext cx="4559049" cy="26125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404" y="2357146"/>
            <a:ext cx="4783493" cy="269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1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Jamaican runner Usain Bolt is one of the most famous 21-st century Olympians.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23" y="2057400"/>
            <a:ext cx="5380017" cy="4038600"/>
          </a:xfrm>
        </p:spPr>
      </p:pic>
      <p:sp>
        <p:nvSpPr>
          <p:cNvPr id="5" name="TextBox 4"/>
          <p:cNvSpPr txBox="1"/>
          <p:nvPr/>
        </p:nvSpPr>
        <p:spPr>
          <a:xfrm>
            <a:off x="4394718" y="5990253"/>
            <a:ext cx="669004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Bolt is the fastest athlete in the world.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5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2264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Winter Olympics are in February or </a:t>
            </a:r>
            <a:r>
              <a:rPr lang="en-US" dirty="0"/>
              <a:t>M</a:t>
            </a:r>
            <a:r>
              <a:rPr lang="en-US" dirty="0" smtClean="0"/>
              <a:t>arch two years after the summer events.</a:t>
            </a:r>
            <a:br>
              <a:rPr lang="en-US" dirty="0" smtClean="0"/>
            </a:br>
            <a:r>
              <a:rPr lang="en-US" dirty="0" smtClean="0"/>
              <a:t>There are 15 sports in the Winter Olympics. Ice hockey is the most popular of all.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92" y="2789399"/>
            <a:ext cx="5371041" cy="3222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469" y="2873827"/>
            <a:ext cx="4334514" cy="302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64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2572139"/>
          </a:xfrm>
        </p:spPr>
        <p:txBody>
          <a:bodyPr>
            <a:normAutofit/>
          </a:bodyPr>
          <a:lstStyle/>
          <a:p>
            <a:r>
              <a:rPr lang="en-US" dirty="0" smtClean="0"/>
              <a:t>The Paralympics is the event for athletes who have got special bodies. American swimmer Jessica Long hasn’t got </a:t>
            </a:r>
            <a:r>
              <a:rPr lang="en-US" err="1" smtClean="0"/>
              <a:t>legs</a:t>
            </a:r>
            <a:r>
              <a:rPr lang="en-US" smtClean="0"/>
              <a:t>, but </a:t>
            </a:r>
            <a:r>
              <a:rPr lang="en-US" dirty="0" smtClean="0"/>
              <a:t>she has got lots of medals.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80" y="3340295"/>
            <a:ext cx="5231190" cy="2746375"/>
          </a:xfrm>
        </p:spPr>
      </p:pic>
    </p:spTree>
    <p:extLst>
      <p:ext uri="{BB962C8B-B14F-4D97-AF65-F5344CB8AC3E}">
        <p14:creationId xmlns:p14="http://schemas.microsoft.com/office/powerpoint/2010/main" val="410985068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154</TotalTime>
  <Words>137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Corbel</vt:lpstr>
      <vt:lpstr>Базис</vt:lpstr>
      <vt:lpstr>Games and leisure  The Olympic Games</vt:lpstr>
      <vt:lpstr>Презентация PowerPoint</vt:lpstr>
      <vt:lpstr>The Olympic Games are the biggest and the most famous sports event in the world.</vt:lpstr>
      <vt:lpstr>The summer Olympics are during two weeks of July and August. There are 28 Summer Olympic sports.</vt:lpstr>
      <vt:lpstr>Some of the oldest Olympic sports are boxing and running.</vt:lpstr>
      <vt:lpstr>Jamaican runner Usain Bolt is one of the most famous 21-st century Olympians.</vt:lpstr>
      <vt:lpstr>The Winter Olympics are in February or March two years after the summer events. There are 15 sports in the Winter Olympics. Ice hockey is the most popular of all.</vt:lpstr>
      <vt:lpstr>The Paralympics is the event for athletes who have got special bodies. American swimmer Jessica Long hasn’t got legs, but she has got lots of medals.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Olympic Games</dc:title>
  <dc:creator>Гончаренко Мария Николаевна</dc:creator>
  <cp:lastModifiedBy>Гончаренко Мария Николаевна</cp:lastModifiedBy>
  <cp:revision>9</cp:revision>
  <dcterms:created xsi:type="dcterms:W3CDTF">2020-10-09T05:46:59Z</dcterms:created>
  <dcterms:modified xsi:type="dcterms:W3CDTF">2021-10-28T07:48:57Z</dcterms:modified>
</cp:coreProperties>
</file>