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14859" cy="2664295"/>
          </a:xfrm>
        </p:spPr>
        <p:txBody>
          <a:bodyPr/>
          <a:lstStyle/>
          <a:p>
            <a:r>
              <a:rPr lang="ru-RU" b="0" dirty="0" smtClean="0"/>
              <a:t>Из истории пожаров в Санкт-Петербурге.</a:t>
            </a: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509120"/>
            <a:ext cx="4536504" cy="19442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начальных классов Александрова Н.В.</a:t>
            </a:r>
          </a:p>
          <a:p>
            <a:r>
              <a:rPr lang="ru-RU" dirty="0" smtClean="0"/>
              <a:t>ГБОУ школа  №123</a:t>
            </a:r>
          </a:p>
          <a:p>
            <a:r>
              <a:rPr lang="ru-RU" dirty="0" err="1"/>
              <a:t>г</a:t>
            </a:r>
            <a:r>
              <a:rPr lang="ru-RU" dirty="0" err="1" smtClean="0"/>
              <a:t>.Санкт</a:t>
            </a:r>
            <a:r>
              <a:rPr lang="ru-RU" dirty="0" smtClean="0"/>
              <a:t>-Петербург.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2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4" t="-489" r="-464" b="-489"/>
          <a:stretch/>
        </p:blipFill>
        <p:spPr>
          <a:xfrm>
            <a:off x="611560" y="1628800"/>
            <a:ext cx="7776864" cy="45493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04664"/>
            <a:ext cx="8424936" cy="129247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огнем боролись заливая его водой. Команда пожарных заранее набирала в бочки воду. При пожаре мчались в телегах, запряжённых лошадьми.</a:t>
            </a:r>
          </a:p>
        </p:txBody>
      </p:sp>
    </p:spTree>
    <p:extLst>
      <p:ext uri="{BB962C8B-B14F-4D97-AF65-F5344CB8AC3E}">
        <p14:creationId xmlns:p14="http://schemas.microsoft.com/office/powerpoint/2010/main" val="95541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>
            <a:fillRect/>
          </a:stretch>
        </p:blipFill>
        <p:spPr>
          <a:xfrm>
            <a:off x="827584" y="1412776"/>
            <a:ext cx="7488832" cy="489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4665"/>
            <a:ext cx="7704856" cy="10801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Пожарная служба в наши дни оснащена современной техникой.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86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727268" y="6857999"/>
            <a:ext cx="6383538" cy="2434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0" r="7880"/>
          <a:stretch>
            <a:fillRect/>
          </a:stretch>
        </p:blipFill>
        <p:spPr>
          <a:xfrm>
            <a:off x="1115616" y="116632"/>
            <a:ext cx="6624736" cy="410641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77887" y="4437112"/>
            <a:ext cx="6934473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Первые дома в Санкт-Петербурге были деревянными. </a:t>
            </a:r>
          </a:p>
          <a:p>
            <a:pPr marL="0" indent="0">
              <a:buNone/>
            </a:pPr>
            <a:r>
              <a:rPr lang="ru-RU" sz="2400" dirty="0" smtClean="0"/>
              <a:t>Печки топились дровами. Поэтому пожары в городе случались часто.</a:t>
            </a:r>
          </a:p>
          <a:p>
            <a:pPr marL="0" indent="0">
              <a:buNone/>
            </a:pPr>
            <a:r>
              <a:rPr lang="ru-RU" sz="2400" dirty="0" smtClean="0"/>
              <a:t>Жители, услышав колокол,  бежали тушить огонь.</a:t>
            </a:r>
          </a:p>
        </p:txBody>
      </p:sp>
    </p:spTree>
    <p:extLst>
      <p:ext uri="{BB962C8B-B14F-4D97-AF65-F5344CB8AC3E}">
        <p14:creationId xmlns:p14="http://schemas.microsoft.com/office/powerpoint/2010/main" val="21300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7" t="10000" r="-477" b="10000"/>
          <a:stretch/>
        </p:blipFill>
        <p:spPr>
          <a:xfrm>
            <a:off x="755576" y="188640"/>
            <a:ext cx="4320480" cy="64080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1052736"/>
            <a:ext cx="2880320" cy="42484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пожарах 1736-1737г. Погибли тысячи домов. Тогда город разделили на пять полицейских частей. В каждой части строили пожарную каланчу – высокую башню.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24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9" r="12139"/>
          <a:stretch>
            <a:fillRect/>
          </a:stretch>
        </p:blipFill>
        <p:spPr>
          <a:xfrm>
            <a:off x="1043608" y="2276872"/>
            <a:ext cx="6840760" cy="43333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404664"/>
            <a:ext cx="5486400" cy="12924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каланче дежурил пожарный. При пожаре на каланче поднимались флаги, ночью зажигались сигнальные огни.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163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Чтобы не было пожаров, деревянные мосты и дома заменяли на каменные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56992"/>
            <a:ext cx="4038600" cy="269345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4572868" cy="3046673"/>
          </a:xfrm>
        </p:spPr>
      </p:pic>
    </p:spTree>
    <p:extLst>
      <p:ext uri="{BB962C8B-B14F-4D97-AF65-F5344CB8AC3E}">
        <p14:creationId xmlns:p14="http://schemas.microsoft.com/office/powerpoint/2010/main" val="116834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1747 году сгорело здание Кунсткамеры.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00200"/>
            <a:ext cx="7416823" cy="4708525"/>
          </a:xfrm>
        </p:spPr>
      </p:pic>
    </p:spTree>
    <p:extLst>
      <p:ext uri="{BB962C8B-B14F-4D97-AF65-F5344CB8AC3E}">
        <p14:creationId xmlns:p14="http://schemas.microsoft.com/office/powerpoint/2010/main" val="381962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92" r="-1065"/>
          <a:stretch/>
        </p:blipFill>
        <p:spPr>
          <a:xfrm>
            <a:off x="972000" y="1831974"/>
            <a:ext cx="7056000" cy="433332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476672"/>
            <a:ext cx="8712968" cy="936103"/>
          </a:xfrm>
        </p:spPr>
        <p:txBody>
          <a:bodyPr>
            <a:normAutofit fontScale="92500" lnSpcReduction="20000"/>
          </a:bodyPr>
          <a:lstStyle/>
          <a:p>
            <a:r>
              <a:rPr lang="ru-RU" sz="3400" dirty="0" smtClean="0"/>
              <a:t>В 19 веке уже созданы пожарные команды. Возглавляли их брандмайоры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039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Начали возводить дома с глухими боковыми стенами без окон, чтобы пожар не смог перекинуться на соседний дом. Такие стены назывались брандмауэры.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2856"/>
            <a:ext cx="4608512" cy="321627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84784"/>
            <a:ext cx="3228520" cy="4896544"/>
          </a:xfrm>
        </p:spPr>
      </p:pic>
    </p:spTree>
    <p:extLst>
      <p:ext uri="{BB962C8B-B14F-4D97-AF65-F5344CB8AC3E}">
        <p14:creationId xmlns:p14="http://schemas.microsoft.com/office/powerpoint/2010/main" val="264389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5" r="9435"/>
          <a:stretch>
            <a:fillRect/>
          </a:stretch>
        </p:blipFill>
        <p:spPr>
          <a:xfrm>
            <a:off x="1043608" y="2564904"/>
            <a:ext cx="6984776" cy="4178424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828800" y="548680"/>
            <a:ext cx="5486400" cy="1148459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 1837 году случился пожар в Зимнем дворце. Он продолжался 30 часов. Пожарные боролись с огнем и одновременно выносили на снег Дворцовой площади скульптуры, мебель, драгоценности царской семьи.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0288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209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Из истории пожаров в Санкт-Петербурге.</vt:lpstr>
      <vt:lpstr>Презентация PowerPoint</vt:lpstr>
      <vt:lpstr>Презентация PowerPoint</vt:lpstr>
      <vt:lpstr>Презентация PowerPoint</vt:lpstr>
      <vt:lpstr>Чтобы не было пожаров, деревянные мосты и дома заменяли на каменные</vt:lpstr>
      <vt:lpstr>В 1747 году сгорело здание Кунсткамеры.</vt:lpstr>
      <vt:lpstr>Презентация PowerPoint</vt:lpstr>
      <vt:lpstr>Начали возводить дома с глухими боковыми стенами без окон, чтобы пожар не смог перекинуться на соседний дом. Такие стены назывались брандмауэры.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</dc:creator>
  <cp:lastModifiedBy>вадим</cp:lastModifiedBy>
  <cp:revision>14</cp:revision>
  <dcterms:created xsi:type="dcterms:W3CDTF">2021-10-29T13:50:58Z</dcterms:created>
  <dcterms:modified xsi:type="dcterms:W3CDTF">2021-10-29T16:00:19Z</dcterms:modified>
</cp:coreProperties>
</file>