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6" r:id="rId3"/>
    <p:sldId id="297" r:id="rId4"/>
    <p:sldId id="298" r:id="rId5"/>
    <p:sldId id="293" r:id="rId6"/>
    <p:sldId id="272" r:id="rId7"/>
    <p:sldId id="273" r:id="rId8"/>
    <p:sldId id="274" r:id="rId9"/>
    <p:sldId id="282" r:id="rId10"/>
    <p:sldId id="281" r:id="rId11"/>
    <p:sldId id="283" r:id="rId12"/>
    <p:sldId id="284" r:id="rId13"/>
    <p:sldId id="279" r:id="rId14"/>
    <p:sldId id="285" r:id="rId15"/>
    <p:sldId id="286" r:id="rId16"/>
    <p:sldId id="280" r:id="rId17"/>
    <p:sldId id="289" r:id="rId18"/>
    <p:sldId id="292" r:id="rId19"/>
    <p:sldId id="295" r:id="rId20"/>
    <p:sldId id="257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2" name="Picture 8" descr="http://cdn01.ru/files/users/images/4c/c0/4cc0c0facdfa6207b3e0479a68a18c65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5153025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mg1.liveinternet.ru/images/attach/c/11/116/872/116872951_____________________2__1_AA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700667"/>
            <a:ext cx="4693556" cy="117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g1.liveinternet.ru/images/attach/c/11/116/872/116872951_____________________2__1_AA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5692903"/>
            <a:ext cx="4644007" cy="116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24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2" name="Picture 4" descr="https://img-fotki.yandex.ru/get/9110/65387414.22f/0_dc89c_de09943f_orig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5" y="-99392"/>
            <a:ext cx="5184576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img-fotki.yandex.ru/get/9110/65387414.22f/0_dc89c_de09943f_orig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-99393"/>
            <a:ext cx="5256589" cy="98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9KVpbM4yA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mmlPatDcAt8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11/116/872/11687295121_AA.png" TargetMode="External"/><Relationship Id="rId7" Type="http://schemas.openxmlformats.org/officeDocument/2006/relationships/hyperlink" Target="https://multiurok.ru/index.php/files/pamiatka-dietiam-na-vriemia-osiennikh-kanikul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nachalnaya-shkola/osnovy-bezopasnosti-zhiznedeyatelnosti/2014/02/01/instruktazh-pravila-povedeniya-0" TargetMode="External"/><Relationship Id="rId5" Type="http://schemas.openxmlformats.org/officeDocument/2006/relationships/hyperlink" Target="https://img-fotki.yandex.ru/get/9110/65387414.22f/0_dc89c_de09943f_orig.png" TargetMode="External"/><Relationship Id="rId4" Type="http://schemas.openxmlformats.org/officeDocument/2006/relationships/hyperlink" Target="http://cdn01.ru/files/users/images/4c/c0/4cc0c0facdfa6207b3e0479a68a18c65.gi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pngtree.com/freebackground/colorful-background-image-of-people-on-the-bus_913668.html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W3YMelkxpw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mlPatDcAt8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_b4A6wxLuY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туризм - 57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57997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04856" cy="115212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УРА!!!! Каникулы!!!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560840" cy="172819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время каникул</a:t>
            </a:r>
            <a:endParaRPr lang="ru-RU" sz="3600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339752" y="5824728"/>
            <a:ext cx="5184576" cy="1033272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Нехорошева Н.В. МОУ «Лицей №1»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в толпе</a:t>
            </a:r>
            <a:endParaRPr lang="ru-RU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Если ты попал в толпу, выбери план поведения, оцени ситуацию. </a:t>
            </a: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Если толпа увлекла тебя, застегнись на все пуговицы, спрячь лишние предметы и брось сумку, зонтик и т. п., не цепляйся руками ни за какие предметы. </a:t>
            </a: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Старайся не упасть. Держи руки сцепленными на уровне груди с расставленными локтями, создавая пространства перед собой, отклони корпус назад, сдерживая напор идущих вслед за тобой. </a:t>
            </a:r>
          </a:p>
          <a:p>
            <a:pPr lvl="0" algn="ctr">
              <a:buNone/>
            </a:pPr>
            <a:endParaRPr lang="ru-RU" sz="5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5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324528" cy="52292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в толпе</a:t>
            </a:r>
            <a:endParaRPr lang="ru-RU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Если ты упал, поднимайся любой ценой (подожми ноги под себя и рывком вставай по ходу движения). </a:t>
            </a: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Если встать нельзя, прижми колени к груди и закрой голову руками. </a:t>
            </a: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Избегай в толпе центра и ее краев, заграждений по ходу движения, особенно стеклянных витрин. </a:t>
            </a:r>
          </a:p>
          <a:p>
            <a:pPr lvl="0">
              <a:buNone/>
            </a:pPr>
            <a:endParaRPr lang="ru-RU" sz="5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в толпе</a:t>
            </a:r>
            <a:endParaRPr lang="ru-RU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Запомни! </a:t>
            </a:r>
          </a:p>
          <a:p>
            <a:pPr algn="ctr">
              <a:buNone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Главная опасность толпы – паника. </a:t>
            </a:r>
            <a:endParaRPr lang="ru-RU" sz="5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При панике люди движутся хаотически, скапливаются в узких проходах, создают заторы и пробки. Образуется давка, в которой травмируются и гибнут люди.</a:t>
            </a:r>
          </a:p>
          <a:p>
            <a:pPr lvl="0" algn="ctr">
              <a:buNone/>
            </a:pPr>
            <a:endParaRPr lang="ru-RU" sz="5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5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1297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</a:t>
            </a:r>
            <a:b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КРИМИНОГЕННЫХ СИТУАЦИЯХ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ОБЩЕНИИ С НЕЗНАКОМЫМ ЧЕЛОВЕКОМ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1.Никогда не вступай в разговор с незнакомым человеком на улице.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Не соглашайся никуда идти с незнакомым человеком, не садись в машину, как бы он тебя не уговаривал и что бы ни предлагал.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Никогда не верь незнакомцу, если он обещает что-то купить или подарить тебе. Ответь что тебе ничего не нужно.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Если незнакомый человек настойчив, взял тебя за руку или пытается увести, вырывайся и убегай, громко кричи, зови на помощь, брыкайся, царапайся, кусайся.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О любом таком происшествии с тобой обязательно расскажи родителям, учителю и знакомым взрослым.</a:t>
            </a:r>
          </a:p>
          <a:p>
            <a:pPr algn="ctr">
              <a:buNone/>
            </a:pPr>
            <a:endParaRPr lang="ru-RU" sz="3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1297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</a:t>
            </a:r>
            <a:b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КРИМИНОГЕННЫХ СИТУАЦИЯХ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НЕЗНАКОМЫЙ ЧЕЛОВЕК В ПОДЪЕЗДЕ ДОМА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 в коем случае не открывай дверь квартиры.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Позвони соседям и сообщи им об этом.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вступай в разговоры с незнакомцем. Помни, что под видом почтальона, слесаря, работника УК злоумышленники пытаются проникнуть в квартиру.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1297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</a:t>
            </a:r>
            <a:b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КРИМИНОГЕННЫХ СИТУАЦИЯХ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НЕЗНАКОМЫЙ ЧЕЛОВЕК В ПОДЪЕЗДЕ ДОМА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незнакомец пытается открыть дверь, срочно звони в полицию, назови причину звонка и точный адрес, затем с балкона или из окна зови на помощь.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заходи в подъезд, если за тобой идет незнакомый человек.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подходи к квартире и не открывай ее, если кто-то незнакомый находится в подъезде.</a:t>
            </a:r>
          </a:p>
          <a:p>
            <a:pPr lvl="0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угрозе нападения, подними шум, привлекай внимание соседей (свисти, разбей стекло, звони и стучи в дверь.</a:t>
            </a:r>
            <a:endParaRPr lang="ru-RU" sz="38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расочное фоновое изображение людей на автобусе, автобус, Красочный фон,  простой Фоновое изображение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43204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ПАМЯТКА ДЛЯ ПАССАЖИРА </a:t>
            </a:r>
            <a:b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ОБЩЕСТВЕННОГО ТРАНСПОРТА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28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ПАМЯТКА ДЛЯ ПАССАЖИРА 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ОБЩЕСТВЕННОГО ТРАНСПОРТА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Ожидай общественный транспорт только на посадочной площадке, а если ее нет, то на тротуаре или обочине, но в любом случае — подальше от проезжей части дороги. 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выходи на проезжую часть в целях ожидания автобуса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Веди себя спокойно во время посадки, не толкайся, подходи к двери.  когда автобус полностью остановится.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Уступай место взрослым пассажирам и пассажирам с детьми.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избежание недоразумений не забудь оплатить проезд.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28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ПАМЯТКА ДЛЯ ПАССАЖИРА </a:t>
            </a:r>
            <a:b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ОБЩЕСТВЕННОГО ТРАНСПОРТА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Выходить из автобуса следует осторожно, не выбегать сразу на проезжую часть. 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необходимо перейти дорогу, дождись, когда автобус отъедет,  и переходи только по пешеходному переходу.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ты являешься пассажиром автомобиля, то во избежание травм пристегнись.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садись в автомобиль к незнакомым людям. 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пришлось воспользоваться услугами такси, то сообщи о номере такси родителям, классному руководителю. 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Садись только на заднее сиденье такси, держи в руках телефон. Не вступай в разговор с таксистом.</a:t>
            </a:r>
            <a:endParaRPr lang="ru-RU" sz="38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Ура каникулы прикольные картинки для учителей | vse-pk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Родители отправляют заболевших коронавирусом детей в школу | Вести  образов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499992" y="2725146"/>
            <a:ext cx="464400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hlinkClick r:id="rId3"/>
              </a:rPr>
              <a:t>https://www.youtube.com/watch?v=d9KVpbM4yAE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рофилактика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коронавируса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для подростков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hlinkClick r:id="rId4"/>
              </a:rPr>
              <a:t>https://www.youtube.com/watch?v=mmlPatDcAt8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Интернет-источники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img1.liveinternet.ru/images/attach/c/11/116/872/11687295121_AA.png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cdn01.ru/files/users/images/4c/c0/4cc0c0facdfa6207b3e0479a68a18c65.gif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img-fotki.yandex.ru/get/9110/65387414.22f/0_dc89c_de09943f_orig.png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nsportal.ru/nachalnaya-shkola/osnovy-bezopasnosti-zhiznedeyatelnosti/2014/02/01/instruktazh-pravila-povedeniya-0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multiurok.ru/index.php/files/pamiatka-dietiam-na-vriemia-osiennikh-kanikul.html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95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https://ru.pngtree.com/freebackground/colorful-background-image-of-people-on-the-bus_913668.html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Псковский губернатор: Уход на карантин и «дистанционку» – это не лучшее  реш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399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Профилактика </a:t>
            </a:r>
            <a:r>
              <a:rPr lang="ru-RU" sz="4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коронавируса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         Эти правила должен знать каждый школьник!                                Простые правила безопасности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800" dirty="0" smtClean="0">
              <a:latin typeface="Times New Roman" pitchFamily="18" charset="0"/>
              <a:ea typeface="SimSun" pitchFamily="2" charset="-122"/>
              <a:cs typeface="Times New Roman" pitchFamily="18" charset="0"/>
              <a:hlinkClick r:id="rId3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Times New Roman" pitchFamily="18" charset="0"/>
                <a:ea typeface="SimSun" pitchFamily="2" charset="-122"/>
                <a:cs typeface="Times New Roman" pitchFamily="18" charset="0"/>
                <a:hlinkClick r:id="rId3"/>
              </a:rPr>
              <a:t>https://www.youtube.com/watch?v=KW3YMelkxpw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Российские ученые нашли новые мутации коронавируса — Российская газ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" y="332656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Профилактика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коронавируса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для подростков</a:t>
            </a: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  <a:hlinkClick r:id="rId3"/>
              </a:rPr>
              <a:t>https://www.youtube.com/watch?v=mmlPatDcAt8</a:t>
            </a:r>
            <a:endParaRPr lang="ru-RU" sz="4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Родителям и детям о правилах дорожного движения — Брянская городская  администр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3265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hlinkClick r:id="rId3"/>
              </a:rPr>
              <a:t>https://www.youtube.com/watch?v=U_b4A6wxLuY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Студенты фон - 33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2"/>
            <a:ext cx="9144000" cy="45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Дети и подростки обязаны: 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В общественных местах - на улицах, во дворах, в парках, театрах, домах культуры, клубах, на стадионах, катках, спортплощадках, в городском и других видах транспорта строго соблюдать общественный порядок, правила уличного движения и пользования городским и другими видами транспорта;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туденты фон - 33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373616" cy="17636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Дети и подростки обязаны: 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2.Быть вежливыми со старшими, внимательными к лицам преклонного возраста, инвалидам и маленьким детям; 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3.Бережно относиться к государственному и общественному имуществу; 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4. Соблюдать чистоту на улицах и в общественных местах; 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5.Удерживать товарищей от недостойных поступков.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324528" cy="5229200"/>
          </a:xfrm>
        </p:spPr>
        <p:txBody>
          <a:bodyPr>
            <a:normAutofit fontScale="55000" lnSpcReduction="20000"/>
          </a:bodyPr>
          <a:lstStyle/>
          <a:p>
            <a:pPr lvl="0" algn="ctr">
              <a:buNone/>
            </a:pPr>
            <a:r>
              <a:rPr lang="ru-RU" sz="5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Детям и подросткам</a:t>
            </a:r>
            <a:r>
              <a:rPr lang="ru-RU" sz="5800" b="1" dirty="0" smtClean="0">
                <a:solidFill>
                  <a:srgbClr val="C00000"/>
                </a:solidFill>
              </a:rPr>
              <a:t> </a:t>
            </a:r>
            <a:r>
              <a:rPr lang="ru-RU" sz="5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запрещается: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1. Играть в карты и другие азартные игры, распивать спиртные напитки, торговать на улицах, бульварах, в скверах  и в других общественных местах;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 Загрязнять улицы, дворы, подъезды и другие общественные места;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3. Ломать зеленые насаждения, портить газоны и клумбы, стены домов и подъездов, а также другое государственное и общественное имущество, </a:t>
            </a:r>
            <a:r>
              <a:rPr lang="ru-RU" sz="5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собираться группами в подъездах, на крышах домов и в подвалах;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Играть, кататься на коньках, лыжах, санках, роликах, самокатах, велосипедах на проезжей части дороги; </a:t>
            </a:r>
          </a:p>
          <a:p>
            <a:pPr algn="ctr">
              <a:buNone/>
            </a:pPr>
            <a:endParaRPr lang="ru-RU" sz="51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для фона презентации природа | Table-tennis62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общественных местах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324528" cy="5229200"/>
          </a:xfrm>
        </p:spPr>
        <p:txBody>
          <a:bodyPr>
            <a:normAutofit fontScale="62500" lnSpcReduction="20000"/>
          </a:bodyPr>
          <a:lstStyle/>
          <a:p>
            <a:pPr lvl="0" algn="ctr">
              <a:buNone/>
            </a:pPr>
            <a:r>
              <a:rPr lang="ru-RU" sz="5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Дети и подростки</a:t>
            </a:r>
            <a:r>
              <a:rPr lang="ru-RU" sz="5800" b="1" dirty="0" smtClean="0">
                <a:solidFill>
                  <a:srgbClr val="C00000"/>
                </a:solidFill>
              </a:rPr>
              <a:t> </a:t>
            </a:r>
            <a:r>
              <a:rPr lang="ru-RU" sz="5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запрещается: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5. Ездить на подножках и буферах троллейбусов, автобусов, автомашин, железнодорожных вагонов;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6. Лицам моложе 14 лет управлять велосипедом при движении по дорогам, а моложе 16 лет - велосипедом с подвесным мотором, мопедом или мотоциклом;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7. Купаться в реках, озерах, прудах в неустановленных для купания местах; </a:t>
            </a:r>
          </a:p>
          <a:p>
            <a:pPr lvl="0">
              <a:buNone/>
            </a:pPr>
            <a:r>
              <a:rPr lang="ru-RU" sz="51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8. Накладывать на железнодорожные рельсы посторонние предметы.</a:t>
            </a:r>
          </a:p>
          <a:p>
            <a:pPr algn="ctr">
              <a:buNone/>
            </a:pPr>
            <a:endParaRPr lang="ru-RU" sz="51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974</Words>
  <Application>Microsoft Office PowerPoint</Application>
  <PresentationFormat>Экран (4:3)</PresentationFormat>
  <Paragraphs>89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УРА!!!! Каникулы!!!</vt:lpstr>
      <vt:lpstr>Слайд 2</vt:lpstr>
      <vt:lpstr>Слайд 3</vt:lpstr>
      <vt:lpstr>Слайд 4</vt:lpstr>
      <vt:lpstr>Слайд 5</vt:lpstr>
      <vt:lpstr>Правила поведения  в общественных местах</vt:lpstr>
      <vt:lpstr>Правила поведения  в общественных местах</vt:lpstr>
      <vt:lpstr>Правила поведения  в общественных местах</vt:lpstr>
      <vt:lpstr>Правила поведения  в общественных местах</vt:lpstr>
      <vt:lpstr>Правила поведения  в общественных местах</vt:lpstr>
      <vt:lpstr>Правила поведения  в общественных местах</vt:lpstr>
      <vt:lpstr>Правила поведения  в общественных местах</vt:lpstr>
      <vt:lpstr>Поведение  В КРИМИНОГЕННЫХ СИТУАЦИЯХ</vt:lpstr>
      <vt:lpstr>Поведение  В КРИМИНОГЕННЫХ СИТУАЦИЯХ</vt:lpstr>
      <vt:lpstr>Поведение  В КРИМИНОГЕННЫХ СИТУАЦИЯХ</vt:lpstr>
      <vt:lpstr>ПАМЯТКА ДЛЯ ПАССАЖИРА  ОБЩЕСТВЕННОГО ТРАНСПОРТА </vt:lpstr>
      <vt:lpstr>ПАМЯТКА ДЛЯ ПАССАЖИРА  ОБЩЕСТВЕННОГО ТРАНСПОРТА </vt:lpstr>
      <vt:lpstr>ПАМЯТКА ДЛЯ ПАССАЖИРА  ОБЩЕСТВЕННОГО ТРАНСПОРТА </vt:lpstr>
      <vt:lpstr>Слайд 19</vt:lpstr>
      <vt:lpstr> Интернет-источники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Наталья</cp:lastModifiedBy>
  <cp:revision>24</cp:revision>
  <dcterms:created xsi:type="dcterms:W3CDTF">2017-10-29T05:41:00Z</dcterms:created>
  <dcterms:modified xsi:type="dcterms:W3CDTF">2021-10-29T12:35:24Z</dcterms:modified>
</cp:coreProperties>
</file>