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991333-1DDD-4544-AEDD-2258D96B643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4FD607-E8EF-48C2-8CAF-F62D698D730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16632"/>
            <a:ext cx="8229600" cy="3083768"/>
          </a:xfrm>
        </p:spPr>
        <p:txBody>
          <a:bodyPr/>
          <a:lstStyle/>
          <a:p>
            <a:r>
              <a:rPr lang="ru-RU" i="1" dirty="0" smtClean="0"/>
              <a:t>Консультация для родителей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воспитатель старшей группы Шаяхметова </a:t>
            </a:r>
            <a:r>
              <a:rPr lang="ru-RU" smtClean="0"/>
              <a:t>Роза Ишмурзовна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2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4386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78825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3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831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9463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192688" cy="6858000"/>
          </a:xfrm>
        </p:spPr>
      </p:pic>
    </p:spTree>
    <p:extLst>
      <p:ext uri="{BB962C8B-B14F-4D97-AF65-F5344CB8AC3E}">
        <p14:creationId xmlns:p14="http://schemas.microsoft.com/office/powerpoint/2010/main" val="16768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11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Консультация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Guzelka</dc:creator>
  <cp:lastModifiedBy>Guzelka</cp:lastModifiedBy>
  <cp:revision>3</cp:revision>
  <dcterms:created xsi:type="dcterms:W3CDTF">2021-10-29T14:23:20Z</dcterms:created>
  <dcterms:modified xsi:type="dcterms:W3CDTF">2021-10-29T14:48:27Z</dcterms:modified>
</cp:coreProperties>
</file>