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ds04.infourok.ru/uploads/ex/052d/00109374-6a976cfb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12" y="27384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404664"/>
            <a:ext cx="86409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Красная книга Ямало-Ненецкого автономного округа является официальным документом, содержащим свод сведений о состоянии, распространении редких и находящихся под угрозой исчезновения видов (подвидов и популяций) животных, растений и других организмов, обитающих (произрастающих) в округе, а также о необходимых мерах по их охране и восстановлению.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4" name="Picture 4" descr="https://bookco.ru/image/1022278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988840"/>
            <a:ext cx="6634175" cy="4063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7484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БЕЛЫЙ МЕДВЕДЬ.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территории округа встречаются медведи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Карско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Баренцевоморской популяции. Область обычного обитания в Карском море.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Морфологические признаки.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Самый крупный из наземных хищников. Длина до 3 м, высота в холке до 1,6 м, вес самцов обычно 400–600 кг (редко до 1 т), самок – 200–300 кг. Туловище узкое в передней части и массивное в задней, шея длинная и подвижная, голова относительно небольшая, со спрямленным профилем, нешироким лбом, маленькими, высоко посаженными глазами и слабо выдающимися ушами. Шерсть густая, без пигментной окраски. Цвет белый, летом желтеет из-за постоянного воздействия солнечного света.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Численность.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Экспертная оценка общей численности вида на акватории западного сектора Арктики в зимний период по результатам многолетних наблюдений с ледоколов составляет около 3–3,5 тыс. особей. Отмечается существенный рост популяции за последние 20 лет.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70" name="Picture 2" descr="https://002198a1-a-62cb3a1a-s-sites.googlegroups.com/site/ecojurnal/eco-ravnovesie/adolf-gitler/animals_399-crop.jpg?attachauth=ANoY7co9vLLu8pd3sbjK78TUtaoLbcQl00qGBtXyLUzeW_YK6x3ilSzZtCYsYO81m-_1nP7sNqA4Bs69NJrUrsLW0Vo3PR5bZBr0hye3DrIdh5KyWoNZ1utY1TT2gR7guH4Y2fcpzAygrkTU1bASVoaQCO37yMDMxhG1Yf_KrHQ4K1FXw82Yd5sYAF4E95sUeOf35YA6D10fvr2PnJShsgoSPx53p5Z3J1MEYojGN9Zh0MEjvOT0ePF-dIFdPD-h-PD9nYvOc1_1&amp;attredirects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08920"/>
            <a:ext cx="3554170" cy="2664296"/>
          </a:xfrm>
          <a:prstGeom prst="rect">
            <a:avLst/>
          </a:prstGeom>
          <a:noFill/>
        </p:spPr>
      </p:pic>
      <p:pic>
        <p:nvPicPr>
          <p:cNvPr id="58372" name="Picture 4" descr="https://avatars.mds.yandex.net/get-pdb/921063/3f6cac79-8434-4a99-a55f-69357c3e9d9a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284984"/>
            <a:ext cx="3972755" cy="25942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251520" y="260648"/>
            <a:ext cx="8532440" cy="2453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1745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Голубой писец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Невероятно красивый зверек семейства псовых, голубой песец, на данный момент внесен в Красную Книгу и разводиться в неволе. Встретить его в естественной среде обитания все сложнее и сложнее. Как и в большинстве случаев, до такого положения довел человек – из-за красивого меха в свое время зверька массово отстреливали, что и привело к таким печальным последствиям.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Следует отметить, что это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единственный представитель в данном роде, подвидов не существует. Однако, возникает определенная путаница с названием. В одних источниках термин «голубой песец» относят к тем зверькам, которые и летом, и зимой имеют темный мех. Другие же относят к данному понятию тех песцов, которые меняют окраску – летом темный, а зимой светлее, почти белые. Внешне зверьки очень похожи на лисицу. От своих родственников их отличается только более короткая мордочка и ушки, приземистая посадка туловища и естественно окрас. Длина тела животного не превышает 75 сантиметров, но это без учета хвоста, который прибавляет еще около 25-30 см. Рост голубого песца 20-30 см. В то же время, следует отметить, что, несмотря на достаточно большие, как для такого зверька размеры, он весит совсем немного. Самки редко превышают 3 кг, а вот самцы немножко больше – 3-3,5 их средняя масса.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323" name="Picture 3" descr="https://avatars.mds.yandex.net/get-pdb/1605413/bbfcaba1-1776-4761-8745-455294860c4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24944"/>
            <a:ext cx="3465047" cy="2304256"/>
          </a:xfrm>
          <a:prstGeom prst="rect">
            <a:avLst/>
          </a:prstGeom>
          <a:noFill/>
        </p:spPr>
      </p:pic>
      <p:pic>
        <p:nvPicPr>
          <p:cNvPr id="56325" name="Picture 5" descr="http://tourweek.ru/upload/iblock/81c/81c18f29b9776899d9ad990a7ed37fa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068960"/>
            <a:ext cx="4364621" cy="30722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96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КОСТРЕЦ ВОГУЛЬСКИЙ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Распространение.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Вид произрастает в Средней (единичные находки по Енисею) и в Западной Сибири (Ямал,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Гыдан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), на Урале. В пределах ЯНАО встречается на Полярном Урале – по р. Щучьей, в верховьях рек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Войкар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Байдарата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Бол.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Хадата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Лонготъеган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в окрестностях озер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Ингилор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Сядатато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Пэдаратат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в северо-западных предгорьях – по рекам Мал.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Морфологические признаки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Рыхлодерновидный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короткокорневищный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многолетник с несколькими стеблями 25–50(70) см высотой. Листья до 5 мм шириной, плоские. Метелка 3–6 см длиной, сжатая. Колоски темноокрашенные, (3)4–6(7)-цветковые, 8–15(20) мм длиной. Нижние цветковые чешуи безостые, иногда с коротким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остевидным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окончанием.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Численность.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Единично и небольшие группы особей.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 descr="https://002198a1-a-62cb3a1a-s-sites.googlegroups.com/site/ecojurnal/eco-ravnovesie/adolf-gitler/kostrec.jpg?attachauth=ANoY7cpgEl9nSMD32oARXMt70ymBpQ7oiYTWYoGGukDtS3B4RDqqURrM0V54ywJDc-rZnZmj_o_YcHHPR5cK3gAXj5jKH5ifI4qYqboaEvYmfdFtGxSHVjDGs7ZsB3PFQ8j_2-7I0yqhdJFSdDsVWlCIMWNSsrzYlGhg9sttIjhfz1RuB7EEoji0CKYJpBbHmeLn5rXCBEaaE_9hQLREqKkgVpWZyBL2v5aSF1xF9TKLgk0L6srDvkXTQE5a7QYtvvOZs0dWtuTy&amp;attredirects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2780928"/>
            <a:ext cx="2028685" cy="3807784"/>
          </a:xfrm>
          <a:prstGeom prst="rect">
            <a:avLst/>
          </a:prstGeom>
          <a:noFill/>
        </p:spPr>
      </p:pic>
      <p:pic>
        <p:nvPicPr>
          <p:cNvPr id="55300" name="Picture 4" descr="https://upload.wikimedia.org/wikipedia/commons/b/b7/BROMUS_HORDEACEUS_-_AGUDA_-_IB-957_%28Cua_de_guilla%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924944"/>
            <a:ext cx="4224471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3529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ПУШИЦА КРАСИВОЩЕТИНКОВАЯ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Распространение.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Арктический американо-сибирский вид. Аляска, Канада, Восточная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Гренландия, Дальний Восток. В Сибири очень редкий вид: Якутия, Красноярский край, ЯНАО. В ЯНАО – в Карской тундре (нижнее течение р. Кара) и на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Гыдане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п-ов Мамонта, низовья р.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Хальмеряха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окрестности поселков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Юрибей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Гыда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нижнее течение р. Таз.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Морфологические признаки.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Травянистое рыхло- или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плотнодерновинное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растение без ползучих побегов. Стебли до 20 см высотой. Стеблевой лист один, с короткой листовой пластинкой или без нее и вздутым влагалищем. Пуховка шаровидная или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широкообратнояйцевидная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Пыльники 0,5–1 мм длиной, орешки эллиптические, коричневые.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Численность.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районах произрастания может быть нередкой, но массовых скоплений не образует.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4" name="Picture 2" descr="https://002198a1-a-62cb3a1a-s-sites.googlegroups.com/site/ecojurnal/eco-ravnovesie/adolf-gitler/01.jpg?attachauth=ANoY7cqcUBwvQwnN6X-Tz-Yd8QPaXomzftinPlPWAlwiPktnuXlBvFxO9G92oeWePVdTKKOwB8EKHmk2N5KmrHnJDKg0JM8HgzqnOfBaC_Cvf-qrvzpzB9XXjlXZBukJENaRF0AIH6I17O1Uy-pkXGRe3_lKGSQAdjg7lSIErBqfgk11rIUgGAYYjk-YhJfXnPEw2vFVe4TBM22jdW9VZVDVYMT7HsTDAcLtOnwhEvpOaPxPtg_ATmo%3D&amp;attredirects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4004" y="2564904"/>
            <a:ext cx="4314727" cy="3240360"/>
          </a:xfrm>
          <a:prstGeom prst="rect">
            <a:avLst/>
          </a:prstGeom>
          <a:noFill/>
        </p:spPr>
      </p:pic>
      <p:pic>
        <p:nvPicPr>
          <p:cNvPr id="54276" name="Picture 4" descr="http://s2.fotokto.ru/photo/full/100/10003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068960"/>
            <a:ext cx="3926880" cy="26476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КУБЫШКА ЖЕЛТАЯ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Распространение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Северная Африка, Европа (от Великобритании и Скандинавии до Средиземноморья, Причерноморье), Северный Кавказ. На Урале – от Северного до Южного. В Сибири: от среднего течения Оби до Прибайкалья. На территории ЯНАО известны три места произрастания вида: 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Верхне-Тазовском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заповеднике, р.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Худосей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[4] и в бассейне Надыма.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Морфологические признаки.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Водный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длинно-корневищный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травянистый многолетник. Пластинки листьев овальные или яйцевидно-овальные, при основании на 1/3 сердцевидно вырезанные, со сближенными или несколько налегающими друг на друга тупоконечными лопастями, черешки в разрезе почти трехгранные. Цветки 4–6 см в диаметре, чашелистики желтые, снаружи в нижней части зеленоватые, вогнутые, в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 раза длиннее лепестков, лепестки желтые. Пыльники продолговато-линейные. Рыльце в середине вогнутое, с 10–20 лучами, не доходящими до его краев.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Численность.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Небольшие группы.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0" name="Picture 2" descr="https://002198a1-a-62cb3a1a-s-sites.googlegroups.com/site/ecojurnal/eco-ravnovesie/adolf-gitler/Nuphar-Luteum.jpg?attachauth=ANoY7crwjLe-toYc8shTBhYDnrWwUHbKAPUp_AQeT1s8qeeJsgnDLpjZTH0zdZJMWJqqPVyT5WYQKJldWwKH5QaY5oGGX4D7UQ2j6XcJM9lyl2MOITUzhN-sRBTV7evMjR3Y82S_OHEBcdAcQSqMONJffYEp4ioX2hQaqOxIBggljw6ESbh5pcSBMLp4AwjXUdaeGvLWxW88yrT5DBACHV53DB3icJkXfGItA8ELoJI19DINHw0uf3mCddWK34dYdF6Dwuvcg-EY&amp;attredirects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1215" y="2797852"/>
            <a:ext cx="4762500" cy="3571875"/>
          </a:xfrm>
          <a:prstGeom prst="rect">
            <a:avLst/>
          </a:prstGeom>
          <a:noFill/>
        </p:spPr>
      </p:pic>
      <p:pic>
        <p:nvPicPr>
          <p:cNvPr id="53252" name="Picture 4" descr="https://im0-tub-ru.yandex.net/i?id=9ee784c17f95e0d187215d262336f908&amp;n=33&amp;w=225&amp;h=1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212976"/>
            <a:ext cx="3223245" cy="21488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50</TotalTime>
  <Words>841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2019-12-02T14:31:42Z</dcterms:created>
  <dcterms:modified xsi:type="dcterms:W3CDTF">2021-10-29T07:50:33Z</dcterms:modified>
</cp:coreProperties>
</file>