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57" r:id="rId4"/>
    <p:sldId id="265" r:id="rId5"/>
    <p:sldId id="264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ЛЕПИМ ИЗ ПЛАСТИЛИНА КОТЕНКА И СОБАКУ - ТРЕНИРУЕМ ПАЛЬЧИКИ, УЧИМСЯ ЛЮБИТЬ  ЖИВОЙ МИР - ShopEminent.com.ua"/>
          <p:cNvPicPr>
            <a:picLocks noChangeAspect="1" noChangeArrowheads="1"/>
          </p:cNvPicPr>
          <p:nvPr/>
        </p:nvPicPr>
        <p:blipFill>
          <a:blip r:embed="rId2"/>
          <a:srcRect l="1492" r="43605" b="67416"/>
          <a:stretch>
            <a:fillRect/>
          </a:stretch>
        </p:blipFill>
        <p:spPr bwMode="auto">
          <a:xfrm>
            <a:off x="-1" y="428604"/>
            <a:ext cx="8811495" cy="57150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ЛЕПИМ ИЗ ПЛАСТИЛИНА КОТЕНКА И СОБАКУ - ТРЕНИРУЕМ ПАЛЬЧИКИ, УЧИМСЯ ЛЮБИТЬ  ЖИВОЙ МИР - ShopEminent.com.ua"/>
          <p:cNvPicPr>
            <a:picLocks noChangeAspect="1" noChangeArrowheads="1"/>
          </p:cNvPicPr>
          <p:nvPr/>
        </p:nvPicPr>
        <p:blipFill>
          <a:blip r:embed="rId2"/>
          <a:srcRect l="1492" t="30682" r="44502" b="35227"/>
          <a:stretch>
            <a:fillRect/>
          </a:stretch>
        </p:blipFill>
        <p:spPr bwMode="auto">
          <a:xfrm>
            <a:off x="0" y="714356"/>
            <a:ext cx="8858280" cy="43577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ЛЕПИМ ИЗ ПЛАСТИЛИНА КОТЕНКА И СОБАКУ - ТРЕНИРУЕМ ПАЛЬЧИКИ, УЧИМСЯ ЛЮБИТЬ  ЖИВОЙ МИР - ShopEminent.com.ua"/>
          <p:cNvPicPr>
            <a:picLocks noChangeAspect="1" noChangeArrowheads="1"/>
          </p:cNvPicPr>
          <p:nvPr/>
        </p:nvPicPr>
        <p:blipFill>
          <a:blip r:embed="rId2"/>
          <a:srcRect l="1492" t="64045" r="45109"/>
          <a:stretch>
            <a:fillRect/>
          </a:stretch>
        </p:blipFill>
        <p:spPr bwMode="auto">
          <a:xfrm>
            <a:off x="-1" y="714356"/>
            <a:ext cx="9034523" cy="40719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ЛЕПИМ ИЗ ПЛАСТИЛИНА КОТЕНКА И СОБАКУ - ТРЕНИРУЕМ ПАЛЬЧИКИ, УЧИМСЯ ЛЮБИТЬ  ЖИВОЙ МИР - ShopEminent.com.ua"/>
          <p:cNvPicPr>
            <a:picLocks noChangeAspect="1" noChangeArrowheads="1"/>
          </p:cNvPicPr>
          <p:nvPr/>
        </p:nvPicPr>
        <p:blipFill>
          <a:blip r:embed="rId2"/>
          <a:srcRect l="52635" t="4903" r="20289" b="49439"/>
          <a:stretch>
            <a:fillRect/>
          </a:stretch>
        </p:blipFill>
        <p:spPr bwMode="auto">
          <a:xfrm>
            <a:off x="785786" y="0"/>
            <a:ext cx="6000792" cy="67735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ЛЕПИМ ИЗ ПЛАСТИЛИНА КОТЕНКА И СОБАКУ - ТРЕНИРУЕМ ПАЛЬЧИКИ, УЧИМСЯ ЛЮБИТЬ  ЖИВОЙ МИР - ShopEminent.com.ua"/>
          <p:cNvPicPr>
            <a:picLocks noChangeAspect="1" noChangeArrowheads="1"/>
          </p:cNvPicPr>
          <p:nvPr/>
        </p:nvPicPr>
        <p:blipFill>
          <a:blip r:embed="rId2"/>
          <a:srcRect l="78959" t="14606" r="2239" b="51686"/>
          <a:stretch>
            <a:fillRect/>
          </a:stretch>
        </p:blipFill>
        <p:spPr bwMode="auto">
          <a:xfrm>
            <a:off x="1357290" y="571480"/>
            <a:ext cx="5214974" cy="58579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ЛЕПИМ ИЗ ПЛАСТИЛИНА КОТЕНКА И СОБАКУ - ТРЕНИРУЕМ ПАЛЬЧИКИ, УЧИМСЯ ЛЮБИТЬ  ЖИВОЙ МИР - ShopEminent.com.ua"/>
          <p:cNvPicPr>
            <a:picLocks noChangeAspect="1" noChangeArrowheads="1"/>
          </p:cNvPicPr>
          <p:nvPr/>
        </p:nvPicPr>
        <p:blipFill>
          <a:blip r:embed="rId2"/>
          <a:srcRect l="54139" t="53932" r="2239"/>
          <a:stretch>
            <a:fillRect/>
          </a:stretch>
        </p:blipFill>
        <p:spPr bwMode="auto">
          <a:xfrm>
            <a:off x="214283" y="642918"/>
            <a:ext cx="8197818" cy="57951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PresentationFormat>Экран (4:3)</PresentationFormat>
  <Paragraphs>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ДетСад3</dc:creator>
  <cp:lastModifiedBy>ДетСад3</cp:lastModifiedBy>
  <cp:revision>2</cp:revision>
  <dcterms:created xsi:type="dcterms:W3CDTF">2021-04-21T20:52:39Z</dcterms:created>
  <dcterms:modified xsi:type="dcterms:W3CDTF">2021-10-28T23:42:20Z</dcterms:modified>
</cp:coreProperties>
</file>