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9" r:id="rId3"/>
    <p:sldId id="280" r:id="rId4"/>
    <p:sldId id="281" r:id="rId5"/>
    <p:sldId id="290" r:id="rId6"/>
    <p:sldId id="291" r:id="rId7"/>
    <p:sldId id="292" r:id="rId8"/>
    <p:sldId id="293" r:id="rId9"/>
    <p:sldId id="282" r:id="rId10"/>
    <p:sldId id="283" r:id="rId11"/>
    <p:sldId id="262" r:id="rId12"/>
    <p:sldId id="294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66"/>
    <a:srgbClr val="800000"/>
    <a:srgbClr val="000066"/>
    <a:srgbClr val="FF3300"/>
    <a:srgbClr val="663300"/>
    <a:srgbClr val="C8FAC0"/>
    <a:srgbClr val="003300"/>
    <a:srgbClr val="00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262" autoAdjust="0"/>
    <p:restoredTop sz="94660"/>
  </p:normalViewPr>
  <p:slideViewPr>
    <p:cSldViewPr>
      <p:cViewPr>
        <p:scale>
          <a:sx n="75" d="100"/>
          <a:sy n="75" d="100"/>
        </p:scale>
        <p:origin x="-161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48946-2646-44C3-9061-14433246E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473A0-87FA-4A3A-A148-74530BF96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5DAB0-0A4B-44AA-A7D0-2C4CD6CE0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EA6E-C2DD-4065-A23D-1B7F32D0B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C54B3-44CA-4DE8-933C-9FB52EE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C10AC-EB5B-4C42-8C51-E808DA62D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CD02C-DC7D-449D-8702-BFE93412E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45188-F482-4743-A63F-EAE28F32C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10916-B232-4505-AAA8-56548CA05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5A638-DF85-45CB-95CC-6132C17BD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7D9E5-DE8C-4439-9554-B899B3E03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6E6E6-52C8-42AF-A1CC-61E7056CE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B32DBDA-84B1-40A6-A433-34EC11F2F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1.bp.blogspot.com/-UdpXoQkqEWo/Tp831l_vi8I/AAAAAAAAABo/n7ePVB1zn4s/s1600/master+%D0%BA%D0%BB%D0%B0%D1%81%D1%813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147050" cy="568801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sz="5400" b="1" dirty="0" smtClean="0">
                <a:solidFill>
                  <a:srgbClr val="003300"/>
                </a:solidFill>
              </a:rPr>
              <a:t>    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в коррекционно-развивающей работе с детьми с ОВЗ»</a:t>
            </a:r>
            <a:b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b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Лысенко Любовь Владимировна,</a:t>
            </a:r>
            <a:b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  <a:r>
              <a:rPr lang="ru-RU" sz="2400" b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Купинского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филиала ГБОУ НСО ОЦДК</a:t>
            </a:r>
            <a:b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1.bp.blogspot.com/-UdpXoQkqEWo/Tp831l_vi8I/AAAAAAAAABo/n7ePVB1zn4s/s1600/master+%25D0%25BA%25D0%25BB%25D0%25B0%25D1%2581%25D1%2581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797152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Мои документы\Pictures\i11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1584176" cy="14046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8713788" cy="1081088"/>
          </a:xfrm>
        </p:spPr>
        <p:txBody>
          <a:bodyPr/>
          <a:lstStyle/>
          <a:p>
            <a:pPr eaLnBrk="1" hangingPunct="1"/>
            <a:r>
              <a:rPr lang="ru-RU" sz="28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Приём «Мозаика»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557338"/>
            <a:ext cx="8385175" cy="4967287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Готовый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крупно напечатать и 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азрезать на отдельные слова. Задание детям: восстановить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(для детей умеющих читать).</a:t>
            </a: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Светит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источник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яркое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ослепляет 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лето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огненное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согревает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света</a:t>
            </a: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</a:p>
          <a:p>
            <a:pPr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 Солнце</a:t>
            </a: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 Яркое, огненное</a:t>
            </a: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 Светит, ослепляет, согревает</a:t>
            </a: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 Солнце источник тепла и света.</a:t>
            </a:r>
          </a:p>
          <a:p>
            <a:pPr algn="l" eaLnBrk="1" hangingPunct="1">
              <a:lnSpc>
                <a:spcPct val="11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 Лето.</a:t>
            </a:r>
          </a:p>
          <a:p>
            <a:pPr algn="l" eaLnBrk="1" hangingPunct="1">
              <a:buClr>
                <a:srgbClr val="800000"/>
              </a:buClr>
            </a:pPr>
            <a:endParaRPr lang="ru-RU" sz="3000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u="sng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u="sng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 рефлексия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marL="2286000" lvl="5" indent="0">
              <a:buNone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endParaRPr lang="ru-RU" sz="2800" b="1" dirty="0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>
          <a:xfrm>
            <a:off x="323528" y="1600200"/>
            <a:ext cx="8363272" cy="3629000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Семинар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Познавательный, интересный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Учит, обобщает, развивает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 Потратила много сил и нервов, но это того стоит.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 Удовлетворение.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FF3300"/>
                </a:solidFill>
              </a:rPr>
              <a:t>Советы</a:t>
            </a:r>
            <a:r>
              <a:rPr lang="ru-RU" sz="3400" b="1" u="sng" dirty="0" smtClean="0">
                <a:solidFill>
                  <a:srgbClr val="FF3300"/>
                </a:solidFill>
              </a:rPr>
              <a:t> педагогам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Начинайте работу с уточнения, расширения и совершенствования словаря детей.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Начиная учить детей составлять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предлагайте хорошо знакомые темы.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начале обучения используйте предметные картинки, схемы.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Поощряйте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синквейны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в которых содержится наиболее точная характеристика темы или предмета.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8207375" cy="23764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4000" b="1" dirty="0" smtClean="0">
                <a:solidFill>
                  <a:srgbClr val="663300"/>
                </a:solidFill>
                <a:latin typeface="Arial Rounded MT Bold" pitchFamily="34" charset="0"/>
              </a:rPr>
              <a:t> за внимание!</a:t>
            </a:r>
          </a:p>
        </p:txBody>
      </p:sp>
      <p:pic>
        <p:nvPicPr>
          <p:cNvPr id="19460" name="Picture 10" descr="MCj042816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53854">
            <a:off x="6084888" y="3500438"/>
            <a:ext cx="153987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 descr="MCj042816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4365625"/>
            <a:ext cx="1539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2" descr="MCj042816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022003">
            <a:off x="1690688" y="3646488"/>
            <a:ext cx="153987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22" descr="j031805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532704">
            <a:off x="7126273" y="3469267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441325" y="116632"/>
            <a:ext cx="4274691" cy="201337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Учение должно быть с увлечением, но не с мучением!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С. Соловейчик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9"/>
            <a:ext cx="7859712" cy="1152128"/>
          </a:xfrm>
        </p:spPr>
        <p:txBody>
          <a:bodyPr/>
          <a:lstStyle/>
          <a:p>
            <a:pPr eaLnBrk="1" hangingPunct="1"/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44824"/>
            <a:ext cx="8785225" cy="244827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Дать представление об инновационной технологии развития речи детей с ОВЗ, о значении этой технологии в совершенствовании словарной работы, как основы развития речи в целом. Показать значимость технологии и в других видах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1354137"/>
          </a:xfrm>
        </p:spPr>
        <p:txBody>
          <a:bodyPr/>
          <a:lstStyle/>
          <a:p>
            <a:pPr eaLnBrk="1" hangingPunct="1"/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489743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Расширять и активизировать словарный запас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Совершенствовать грамматический строй речи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Активизировать мыслительную деятельность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Совершенствовать навыки использования в речи прилагательных и глаголов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Развивать умение выделять главное и обобщать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Развивать связную речь.</a:t>
            </a:r>
          </a:p>
          <a:p>
            <a:pPr eaLnBrk="1" hangingPunct="1"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6244" y="320675"/>
            <a:ext cx="8291512" cy="935038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 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u="sng" dirty="0" smtClean="0">
              <a:solidFill>
                <a:srgbClr val="0066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106" y="908720"/>
            <a:ext cx="8713788" cy="54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 происходит от французского слова «пять».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состоит из пяти строк.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Пишется такое стихотворение по особым правилам.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ru-RU" sz="2600" i="1" dirty="0" smtClean="0"/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760413" y="188913"/>
            <a:ext cx="7623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3200" b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Правила составления </a:t>
            </a:r>
            <a:r>
              <a:rPr lang="ru-RU" sz="3200" b="1" u="sng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51117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Первая строка-тема </a:t>
            </a:r>
            <a:r>
              <a:rPr lang="ru-RU" sz="20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одно слово, предмет или явление.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Вторая строка-два прилагательных, которые описывают свойства и признаки этого предмета.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Третья строка-три глагола, которые описывают действия характерные для предмета или явления.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Четвёртая строка-предложение из нескольких слов, показывающее отношение к теме.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Пятая строка-слово, связанное с первым словом, отражающее суть явления о котором говорится в </a:t>
            </a:r>
            <a:r>
              <a:rPr lang="ru-RU" sz="2000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синквейне</a:t>
            </a: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 Слово-ассоциация.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403648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Алгоритм составления </a:t>
            </a:r>
            <a:r>
              <a:rPr lang="ru-RU" sz="3200" b="1" u="sng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0" lvl="4" indent="0" eaLnBrk="1" hangingPunct="1">
              <a:lnSpc>
                <a:spcPct val="90000"/>
              </a:lnSpc>
              <a:buClr>
                <a:srgbClr val="800000"/>
              </a:buClr>
              <a:buSzPct val="110000"/>
              <a:buNone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Для детей дошкольного возраста</a:t>
            </a:r>
            <a:r>
              <a:rPr lang="ru-RU" sz="1800" b="1" dirty="0" smtClean="0">
                <a:solidFill>
                  <a:srgbClr val="003300"/>
                </a:solidFill>
              </a:rPr>
              <a:t>	</a:t>
            </a:r>
          </a:p>
        </p:txBody>
      </p:sp>
      <p:pic>
        <p:nvPicPr>
          <p:cNvPr id="4" name="Рисунок 3" descr="http://50ds.ru/img/_3MO0XTZG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87" y="1990725"/>
            <a:ext cx="3552825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70080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ru-RU" sz="28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Варианты применения технологии «</a:t>
            </a:r>
            <a:r>
              <a:rPr lang="ru-RU" sz="2800" b="1" u="sng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u="sng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229600" cy="4392488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ru-RU" sz="2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на заданную тему:</a:t>
            </a:r>
          </a:p>
          <a:p>
            <a:pPr marL="0" indent="0">
              <a:lnSpc>
                <a:spcPct val="120000"/>
              </a:lnSpc>
              <a:buNone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 Берёза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 Кудрявая, белоствольная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 Растёт, шелестит, качается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 Кудрявая, белоствольная берёза растёт под окном.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 Зелень.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по готовому </a:t>
            </a:r>
            <a:r>
              <a:rPr lang="ru-RU" sz="3200" b="1" u="sng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синквейну</a:t>
            </a:r>
            <a:r>
              <a:rPr lang="ru-RU" sz="3200" b="1" u="sng" dirty="0" smtClean="0">
                <a:solidFill>
                  <a:srgbClr val="FF3300"/>
                </a:solidFill>
              </a:rPr>
              <a:t>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 Заяц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 Белый, пушистый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 Прячется, боится, убегает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 Мне жалко зайца.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 Зимний лес.</a:t>
            </a:r>
          </a:p>
          <a:p>
            <a:pPr marL="0" indent="0">
              <a:lnSpc>
                <a:spcPct val="90000"/>
              </a:lnSpc>
              <a:buNone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зимнем лесу живёт белый, пушистый заяц. Заяц боится волка и лису. Когда он их встретит, сразу прячется в снег или убегает. Мне очень жалко зайца. Ему трудно живётся в лесу зимой.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8713788" cy="865188"/>
          </a:xfrm>
        </p:spPr>
        <p:txBody>
          <a:bodyPr/>
          <a:lstStyle/>
          <a:p>
            <a:pPr eaLnBrk="1" hangingPunct="1"/>
            <a:r>
              <a:rPr lang="ru-RU" sz="2800" b="1" u="sng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8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-загадка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052736"/>
            <a:ext cx="8642350" cy="5805263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Определить тему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по имеющимся четырём строчкам:</a:t>
            </a: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1---------------------</a:t>
            </a: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 Холодный осенний</a:t>
            </a: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 моросит, капает, стучит</a:t>
            </a: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 Не люблю сырую погоду.</a:t>
            </a: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 Грустно.</a:t>
            </a: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  <a:buClr>
                <a:srgbClr val="800000"/>
              </a:buClr>
              <a:buSzPct val="110000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 чём этот </a:t>
            </a:r>
            <a:r>
              <a:rPr lang="ru-RU" sz="20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? (дождь).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23850" y="1554163"/>
            <a:ext cx="24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436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    Мастер-класс «Синквейн в коррекционно-развивающей работе с детьми с ОВЗ» Автор: Лысенко Любовь Владимировна, учитель-логопед Купинского филиала ГБОУ НСО ОЦДК  </vt:lpstr>
      <vt:lpstr>Цель:</vt:lpstr>
      <vt:lpstr>Задачи:</vt:lpstr>
      <vt:lpstr>                 </vt:lpstr>
      <vt:lpstr>Правила составления синквейна:</vt:lpstr>
      <vt:lpstr>Алгоритм составления синквейна    </vt:lpstr>
      <vt:lpstr>Варианты применения технологии «Синквейн» </vt:lpstr>
      <vt:lpstr>Составление рассказа по готовому синквейну:</vt:lpstr>
      <vt:lpstr>Синквейн-загадка</vt:lpstr>
      <vt:lpstr>Приём «Мозаика»</vt:lpstr>
      <vt:lpstr>Синквейн - рефлексия</vt:lpstr>
      <vt:lpstr>Советы педагогам</vt:lpstr>
      <vt:lpstr>Презентация PowerPoint</vt:lpstr>
    </vt:vector>
  </TitlesOfParts>
  <Company>KRIRPO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андрагогического сопровождения непрерывного  профессионального образования педагога учреждения профессионального образования</dc:title>
  <dc:creator>Irina</dc:creator>
  <cp:lastModifiedBy>4</cp:lastModifiedBy>
  <cp:revision>130</cp:revision>
  <dcterms:created xsi:type="dcterms:W3CDTF">2007-05-13T07:16:27Z</dcterms:created>
  <dcterms:modified xsi:type="dcterms:W3CDTF">2014-10-23T01:27:04Z</dcterms:modified>
</cp:coreProperties>
</file>