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  <p:sldId id="257" r:id="rId4"/>
    <p:sldId id="272" r:id="rId5"/>
    <p:sldId id="259" r:id="rId6"/>
    <p:sldId id="260" r:id="rId7"/>
    <p:sldId id="263" r:id="rId8"/>
    <p:sldId id="273" r:id="rId9"/>
    <p:sldId id="268" r:id="rId10"/>
    <p:sldId id="270" r:id="rId11"/>
    <p:sldId id="27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9"/>
            <a:ext cx="7772400" cy="2570058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1800" b="1" dirty="0" smtClean="0">
                <a:latin typeface="Arial" pitchFamily="34" charset="0"/>
                <a:cs typeface="Arial" pitchFamily="34" charset="0"/>
              </a:rPr>
            </a:br>
            <a:r>
              <a:rPr lang="ru-RU" sz="18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1800" b="1" dirty="0" smtClean="0">
                <a:latin typeface="Arial" pitchFamily="34" charset="0"/>
                <a:cs typeface="Arial" pitchFamily="34" charset="0"/>
              </a:rPr>
            </a:b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Областное государственное бюджетное профессиональное образовательное учреждение</a:t>
            </a:r>
            <a:br>
              <a:rPr lang="ru-RU" sz="1800" b="1" dirty="0" smtClean="0">
                <a:latin typeface="Arial" pitchFamily="34" charset="0"/>
                <a:cs typeface="Arial" pitchFamily="34" charset="0"/>
              </a:rPr>
            </a:b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«Смоленский политехнический техникум»</a:t>
            </a:r>
            <a:br>
              <a:rPr lang="ru-RU" sz="1800" b="1" dirty="0" smtClean="0">
                <a:latin typeface="Arial" pitchFamily="34" charset="0"/>
                <a:cs typeface="Arial" pitchFamily="34" charset="0"/>
              </a:rPr>
            </a:br>
            <a:r>
              <a:rPr lang="ru-RU" sz="18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1800" b="1" dirty="0" smtClean="0">
                <a:latin typeface="Arial" pitchFamily="34" charset="0"/>
                <a:cs typeface="Arial" pitchFamily="34" charset="0"/>
              </a:rPr>
            </a:b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Региональный конкурс</a:t>
            </a:r>
            <a:br>
              <a:rPr lang="ru-RU" sz="1800" b="1" dirty="0" smtClean="0">
                <a:latin typeface="Arial" pitchFamily="34" charset="0"/>
                <a:cs typeface="Arial" pitchFamily="34" charset="0"/>
              </a:rPr>
            </a:b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«Преподаватель </a:t>
            </a: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года»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3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Мастер-класс</a:t>
            </a:r>
            <a:br>
              <a:rPr lang="ru-RU" sz="3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«Методы работы с информацией»</a:t>
            </a:r>
            <a:endParaRPr lang="ru-RU" sz="36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786454"/>
            <a:ext cx="7486680" cy="642942"/>
          </a:xfrm>
        </p:spPr>
        <p:txBody>
          <a:bodyPr>
            <a:normAutofit lnSpcReduction="10000"/>
          </a:bodyPr>
          <a:lstStyle/>
          <a:p>
            <a:pPr algn="r">
              <a:spcBef>
                <a:spcPts val="0"/>
              </a:spcBef>
            </a:pPr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Преподаватель</a:t>
            </a:r>
          </a:p>
          <a:p>
            <a:pPr algn="r">
              <a:spcBef>
                <a:spcPts val="0"/>
              </a:spcBef>
            </a:pPr>
            <a:r>
              <a:rPr lang="ru-RU" sz="2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Гмырикова</a:t>
            </a:r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Светлана Владимировна 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747129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5229200"/>
            <a:ext cx="5486400" cy="504056"/>
          </a:xfrm>
        </p:spPr>
        <p:txBody>
          <a:bodyPr>
            <a:noAutofit/>
          </a:bodyPr>
          <a:lstStyle/>
          <a:p>
            <a:pPr algn="ctr"/>
            <a:r>
              <a:rPr lang="ru-RU" sz="32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Тивидар</a:t>
            </a:r>
            <a:r>
              <a:rPr lang="ru-RU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Костка</a:t>
            </a:r>
            <a:r>
              <a:rPr lang="ru-RU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Чонтвари</a:t>
            </a:r>
            <a:endParaRPr lang="ru-RU" sz="32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805264"/>
            <a:ext cx="5486400" cy="576064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«Старый рыбак»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 descr="C:\Users\User\Desktop\Киреев А.С\1250 (1).jpg"/>
          <p:cNvPicPr>
            <a:picLocks noGrp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30" t="3625" r="35837" b="7148"/>
          <a:stretch/>
        </p:blipFill>
        <p:spPr bwMode="auto">
          <a:xfrm>
            <a:off x="2699792" y="404664"/>
            <a:ext cx="3600400" cy="475252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28722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2357430"/>
            <a:ext cx="814393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4000" b="1" i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44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СПАСИБО ЗА ВНИМАНИЕ!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5229200"/>
            <a:ext cx="5486400" cy="504056"/>
          </a:xfrm>
        </p:spPr>
        <p:txBody>
          <a:bodyPr>
            <a:noAutofit/>
          </a:bodyPr>
          <a:lstStyle/>
          <a:p>
            <a:pPr algn="ctr"/>
            <a:r>
              <a:rPr lang="ru-RU" sz="32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Тивидар</a:t>
            </a:r>
            <a:r>
              <a:rPr lang="ru-RU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Костка</a:t>
            </a:r>
            <a:r>
              <a:rPr lang="ru-RU" sz="3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Чонтвари</a:t>
            </a:r>
            <a:endParaRPr lang="ru-RU" sz="32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805264"/>
            <a:ext cx="5486400" cy="576064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«Старый рыбак»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 descr="C:\Users\User\Desktop\Киреев А.С\1250 (1).jpg"/>
          <p:cNvPicPr>
            <a:picLocks noGrp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30" t="3625" r="35837" b="7148"/>
          <a:stretch/>
        </p:blipFill>
        <p:spPr bwMode="auto">
          <a:xfrm>
            <a:off x="2699792" y="404664"/>
            <a:ext cx="3600400" cy="475252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28722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User\Desktop\Киреев А.С\1250 (1)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0" t="11192" r="73049" b="11913"/>
          <a:stretch/>
        </p:blipFill>
        <p:spPr bwMode="auto">
          <a:xfrm>
            <a:off x="395536" y="476672"/>
            <a:ext cx="3888432" cy="583264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Рисунок 2" descr="C:\Users\User\Desktop\Киреев А.С\1250 (1)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674" t="10470" r="4018" b="9219"/>
          <a:stretch/>
        </p:blipFill>
        <p:spPr bwMode="auto">
          <a:xfrm>
            <a:off x="4788024" y="476672"/>
            <a:ext cx="3888432" cy="583264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680340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162671"/>
          </a:xfrm>
        </p:spPr>
        <p:txBody>
          <a:bodyPr>
            <a:noAutofit/>
          </a:bodyPr>
          <a:lstStyle/>
          <a:p>
            <a:r>
              <a:rPr lang="ru-RU" sz="54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Истина одна, вымысел - многолик</a:t>
            </a:r>
            <a:endParaRPr lang="ru-RU" sz="5400" b="1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2349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0"/>
            <a:ext cx="7772400" cy="1728192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Из Саратовского зоопарка убежал тигр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\Desktop\Киреев А.С\origin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852936"/>
            <a:ext cx="4026024" cy="3019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1973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99792" y="404664"/>
            <a:ext cx="6336704" cy="720080"/>
          </a:xfrm>
        </p:spPr>
        <p:txBody>
          <a:bodyPr>
            <a:normAutofit/>
          </a:bodyPr>
          <a:lstStyle/>
          <a:p>
            <a:pPr algn="r"/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Все события и персонажи вымышлены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b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Любое сходство с реальными событиями 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случайно.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484784"/>
            <a:ext cx="8136904" cy="4154016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sz="33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Газета «Саратовские вести»</a:t>
            </a:r>
          </a:p>
          <a:p>
            <a:pPr algn="just"/>
            <a:r>
              <a:rPr lang="ru-RU" sz="33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ru-RU" sz="33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татья «Ночная </a:t>
            </a:r>
            <a:r>
              <a:rPr lang="ru-RU" sz="33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прогулка</a:t>
            </a:r>
            <a:r>
              <a:rPr lang="ru-RU" sz="33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</a:p>
          <a:p>
            <a:pPr algn="just"/>
            <a:endParaRPr lang="ru-RU" sz="33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33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Газета «Саратовская панорама»</a:t>
            </a:r>
          </a:p>
          <a:p>
            <a:pPr algn="just"/>
            <a:r>
              <a:rPr lang="ru-RU" sz="33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ru-RU" sz="33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татья «Полосатый рейс</a:t>
            </a:r>
          </a:p>
          <a:p>
            <a:pPr algn="just"/>
            <a:r>
              <a:rPr lang="ru-RU" sz="33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</a:t>
            </a:r>
            <a:r>
              <a:rPr lang="ru-RU" sz="33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саратовски</a:t>
            </a:r>
            <a:r>
              <a:rPr lang="ru-RU" sz="33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</a:p>
          <a:p>
            <a:pPr algn="just"/>
            <a:endParaRPr lang="ru-RU" sz="33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33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Газета «Вечерний Саратов»</a:t>
            </a:r>
          </a:p>
          <a:p>
            <a:pPr algn="just"/>
            <a:r>
              <a:rPr lang="ru-RU" sz="33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ru-RU" sz="33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 </a:t>
            </a:r>
            <a:r>
              <a:rPr lang="ru-RU" sz="33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рубрики «Удивило на этой неделе»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1377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6600" dirty="0" smtClean="0">
                <a:latin typeface="Arial" panose="020B0604020202020204" pitchFamily="34" charset="0"/>
                <a:cs typeface="Arial" panose="020B0604020202020204" pitchFamily="34" charset="0"/>
              </a:rPr>
              <a:t>Верю – В</a:t>
            </a:r>
            <a:br>
              <a:rPr lang="ru-RU" sz="6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6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6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6600" dirty="0" smtClean="0">
                <a:latin typeface="Arial" panose="020B0604020202020204" pitchFamily="34" charset="0"/>
                <a:cs typeface="Arial" panose="020B0604020202020204" pitchFamily="34" charset="0"/>
              </a:rPr>
              <a:t>Не верю - Н</a:t>
            </a:r>
            <a:endParaRPr lang="ru-RU" sz="6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18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54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Истина одна, вымысел - многолик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69369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User\Desktop\Киреев А.С\1250 (1)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0" t="11192" r="73049" b="11913"/>
          <a:stretch/>
        </p:blipFill>
        <p:spPr bwMode="auto">
          <a:xfrm>
            <a:off x="395536" y="476672"/>
            <a:ext cx="3888432" cy="583264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Рисунок 2" descr="C:\Users\User\Desktop\Киреев А.С\1250 (1)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674" t="10470" r="4018" b="9219"/>
          <a:stretch/>
        </p:blipFill>
        <p:spPr bwMode="auto">
          <a:xfrm>
            <a:off x="4788024" y="476672"/>
            <a:ext cx="3888432" cy="583264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680340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85</Words>
  <Application>Microsoft Office PowerPoint</Application>
  <PresentationFormat>Экран (4:3)</PresentationFormat>
  <Paragraphs>23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  Областное государственное бюджетное профессиональное образовательное учреждение «Смоленский политехнический техникум»  Региональный конкурс «Преподаватель года»     Мастер-класс «Методы работы с информацией»</vt:lpstr>
      <vt:lpstr>Тивидар Костка Чонтвари</vt:lpstr>
      <vt:lpstr>Презентация PowerPoint</vt:lpstr>
      <vt:lpstr>Истина одна, вымысел - многолик</vt:lpstr>
      <vt:lpstr>Из Саратовского зоопарка убежал тигр</vt:lpstr>
      <vt:lpstr>Все события и персонажи вымышлены.  Любое сходство с реальными событиями случайно. </vt:lpstr>
      <vt:lpstr>Верю – В  Не верю - Н</vt:lpstr>
      <vt:lpstr>Истина одна, вымысел - многолик</vt:lpstr>
      <vt:lpstr>Презентация PowerPoint</vt:lpstr>
      <vt:lpstr>Тивидар Костка Чонтвари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11</cp:revision>
  <dcterms:created xsi:type="dcterms:W3CDTF">2017-11-17T13:25:07Z</dcterms:created>
  <dcterms:modified xsi:type="dcterms:W3CDTF">2017-11-27T12:38:15Z</dcterms:modified>
</cp:coreProperties>
</file>