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1" r:id="rId1"/>
  </p:sldMasterIdLst>
  <p:notesMasterIdLst>
    <p:notesMasterId r:id="rId12"/>
  </p:notes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4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-63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07F6A-780D-48E2-8554-4F6465261D2E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B68159-8B93-4522-BFD6-0C8B49DEF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68159-8B93-4522-BFD6-0C8B49DEF49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67863-1D26-47F6-8827-01F232077A0E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31028-84F1-4980-BF27-CB0B505294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50556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67863-1D26-47F6-8827-01F232077A0E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31028-84F1-4980-BF27-CB0B505294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0287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67863-1D26-47F6-8827-01F232077A0E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31028-84F1-4980-BF27-CB0B505294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0833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67863-1D26-47F6-8827-01F232077A0E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31028-84F1-4980-BF27-CB0B505294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871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67863-1D26-47F6-8827-01F232077A0E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31028-84F1-4980-BF27-CB0B505294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005751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67863-1D26-47F6-8827-01F232077A0E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31028-84F1-4980-BF27-CB0B505294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7865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67863-1D26-47F6-8827-01F232077A0E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31028-84F1-4980-BF27-CB0B505294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00279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67863-1D26-47F6-8827-01F232077A0E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31028-84F1-4980-BF27-CB0B505294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9195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67863-1D26-47F6-8827-01F232077A0E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31028-84F1-4980-BF27-CB0B505294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8908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67863-1D26-47F6-8827-01F232077A0E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31028-84F1-4980-BF27-CB0B505294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3669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67863-1D26-47F6-8827-01F232077A0E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31028-84F1-4980-BF27-CB0B505294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17817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67863-1D26-47F6-8827-01F232077A0E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31028-84F1-4980-BF27-CB0B505294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5743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67863-1D26-47F6-8827-01F232077A0E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31028-84F1-4980-BF27-CB0B505294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5177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67863-1D26-47F6-8827-01F232077A0E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31028-84F1-4980-BF27-CB0B505294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4411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67863-1D26-47F6-8827-01F232077A0E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31028-84F1-4980-BF27-CB0B505294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0460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67863-1D26-47F6-8827-01F232077A0E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31028-84F1-4980-BF27-CB0B505294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7138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67863-1D26-47F6-8827-01F232077A0E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7531028-84F1-4980-BF27-CB0B505294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39480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  <p:sldLayoutId id="2147483924" r:id="rId13"/>
    <p:sldLayoutId id="2147483925" r:id="rId14"/>
    <p:sldLayoutId id="2147483926" r:id="rId15"/>
    <p:sldLayoutId id="21474839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9868" y="414369"/>
            <a:ext cx="8847168" cy="164630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Мастер класс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«Необычное в обычном»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97741" y="2455117"/>
            <a:ext cx="7203157" cy="152521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Морозова Людмила Николаевна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математики МАОУ «СОШ №12»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://www.stihi.ru/pics/2010/06/06/2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2824" y="3639670"/>
            <a:ext cx="4957482" cy="28367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01987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1664" y="2124635"/>
            <a:ext cx="8596668" cy="1320800"/>
          </a:xfrm>
        </p:spPr>
        <p:txBody>
          <a:bodyPr>
            <a:normAutofit/>
          </a:bodyPr>
          <a:lstStyle/>
          <a:p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3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Эпиграф</a:t>
            </a:r>
            <a:endParaRPr lang="ru-RU" sz="4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0438" y="1909577"/>
            <a:ext cx="9972737" cy="3880773"/>
          </a:xfrm>
        </p:spPr>
        <p:txBody>
          <a:bodyPr>
            <a:normAutofit/>
          </a:bodyPr>
          <a:lstStyle/>
          <a:p>
            <a:pPr marL="0" indent="538163"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« Предмет математики настолько серьезен, что полезно не упускать случаев  делать его немного занимательным». Блез Паскаль </a:t>
            </a:r>
            <a:endParaRPr lang="ru-RU" sz="37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2384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164" y="457200"/>
            <a:ext cx="9072283" cy="1320800"/>
          </a:xfrm>
        </p:spPr>
        <p:txBody>
          <a:bodyPr>
            <a:noAutofit/>
          </a:bodyPr>
          <a:lstStyle/>
          <a:p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Разделить угол квадрата на 3 равных угла</a:t>
            </a:r>
            <a:endParaRPr lang="ru-RU" sz="43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7531" y="2465692"/>
            <a:ext cx="8955739" cy="2052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Любая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оригамская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задача состоит.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Из постановки задачи.                                                                                                                             2. Из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оригамского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решения, проверки или способа построения.                                                                                              3. Из математического обоснования, то есть доказательства того, что в результате действительно получается фигура с требуемыми свойствами.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Разделить квадрат на 5 равных частей</a:t>
            </a:r>
            <a:endParaRPr lang="ru-RU" sz="4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2160589"/>
            <a:ext cx="4038101" cy="3880773"/>
          </a:xfrm>
        </p:spPr>
        <p:txBody>
          <a:bodyPr/>
          <a:lstStyle/>
          <a:p>
            <a:pPr marL="0" indent="538163"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Наметим с помощью закрепки середину боковой стороны.</a:t>
            </a:r>
          </a:p>
          <a:p>
            <a:endParaRPr lang="ru-RU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8429" y="2142564"/>
            <a:ext cx="4931871" cy="3644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428" y="788989"/>
            <a:ext cx="8596668" cy="3880773"/>
          </a:xfrm>
        </p:spPr>
        <p:txBody>
          <a:bodyPr/>
          <a:lstStyle/>
          <a:p>
            <a:pPr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Расправляем лист.</a:t>
            </a:r>
          </a:p>
          <a:p>
            <a:endParaRPr lang="ru-RU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1395" y="1855694"/>
            <a:ext cx="5123547" cy="382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0377"/>
            <a:ext cx="5038165" cy="5154611"/>
          </a:xfrm>
        </p:spPr>
        <p:txBody>
          <a:bodyPr>
            <a:normAutofit fontScale="92500"/>
          </a:bodyPr>
          <a:lstStyle/>
          <a:p>
            <a:pPr marL="0" indent="538163"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Делаем сгиб, который проходит одновременно через нижний левый угол квадрата и нашу отметку. Правый нижний угол расположен по горизонтали на 2/5 от правого края.</a:t>
            </a:r>
          </a:p>
          <a:p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7838" y="1183340"/>
            <a:ext cx="4455401" cy="3810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2863" y="717271"/>
            <a:ext cx="8596668" cy="3880773"/>
          </a:xfrm>
        </p:spPr>
        <p:txBody>
          <a:bodyPr>
            <a:normAutofit/>
          </a:bodyPr>
          <a:lstStyle/>
          <a:p>
            <a:pPr marL="0" indent="538163"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Делим получившийся отрезок пополам. Ширина загнутой полоски и есть 1/5.	</a:t>
            </a:r>
            <a:endParaRPr lang="ru-RU" sz="3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8729" y="2426737"/>
            <a:ext cx="5516096" cy="393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4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1667530"/>
            <a:ext cx="9282453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искусство оригами способствует изучению математики, и, как итог, способствует формированию учебно-познавательных компетенций.</a:t>
            </a:r>
            <a:endParaRPr lang="ru-RU" sz="37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97</TotalTime>
  <Words>154</Words>
  <Application>Microsoft Office PowerPoint</Application>
  <PresentationFormat>Произвольный</PresentationFormat>
  <Paragraphs>16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Мастер класс «Необычное в обычном»</vt:lpstr>
      <vt:lpstr>Эпиграф</vt:lpstr>
      <vt:lpstr>Разделить угол квадрата на 3 равных угла</vt:lpstr>
      <vt:lpstr>Любая оригамская задача состоит.</vt:lpstr>
      <vt:lpstr>Разделить квадрат на 5 равных частей</vt:lpstr>
      <vt:lpstr>Слайд 6</vt:lpstr>
      <vt:lpstr>Слайд 7</vt:lpstr>
      <vt:lpstr>Слайд 8</vt:lpstr>
      <vt:lpstr>Вывод: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User</cp:lastModifiedBy>
  <cp:revision>9</cp:revision>
  <dcterms:created xsi:type="dcterms:W3CDTF">2017-12-02T17:37:42Z</dcterms:created>
  <dcterms:modified xsi:type="dcterms:W3CDTF">2017-12-05T13:29:30Z</dcterms:modified>
</cp:coreProperties>
</file>