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63" r:id="rId5"/>
    <p:sldId id="264" r:id="rId6"/>
    <p:sldId id="265" r:id="rId7"/>
    <p:sldId id="262" r:id="rId8"/>
    <p:sldId id="261" r:id="rId9"/>
    <p:sldId id="268" r:id="rId10"/>
    <p:sldId id="266" r:id="rId11"/>
    <p:sldId id="267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0CE12-BA0F-4778-BDC5-CF2DD2D835A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22A18-D266-416E-8109-57C08C3B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55;&#1086;&#1079;&#1080;&#1090;&#1088;&#1086;&#1085;&#1080;&#1082;&#1072;\Documents\&#1084;&#1072;&#1090;&#1077;&#1084;&#1072;&#1090;&#1080;&#1082;&#1072;%202%20&#1082;&#1083;&#1072;&#1089;&#1089;\&#1060;&#1080;&#1083;&#1100;&#1084;_1.wmv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00306"/>
            <a:ext cx="7772400" cy="14287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Игра – путешествие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«Через тернии – к звездам»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143380"/>
            <a:ext cx="3857652" cy="192882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Презентацию составила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Бочкарева Е Б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МБОУ гимназии №4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.о. Самара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K:\Слайды\20 Ур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59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404664"/>
            <a:ext cx="31232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Планета 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ЗАДАЧ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K:\Слайды\20 Ур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476672"/>
            <a:ext cx="52565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Ученики посадили 18 деревьев </a:t>
            </a:r>
          </a:p>
          <a:p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3 одинаковых ряда. </a:t>
            </a:r>
          </a:p>
          <a:p>
            <a:endParaRPr lang="ru-RU" sz="4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деревьев </a:t>
            </a:r>
          </a:p>
          <a:p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каждом ряду?</a:t>
            </a:r>
            <a:endParaRPr lang="ru-RU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K:\Слайды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247843">
            <a:off x="471321" y="284127"/>
            <a:ext cx="30765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Фильм_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11560" y="476672"/>
            <a:ext cx="7992888" cy="5994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96336" y="47667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465313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593467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24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2636912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878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08304" y="4797152"/>
            <a:ext cx="1237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123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1196752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591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63691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19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515719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92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40466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46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3501008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815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5517232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432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36296" y="1916832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3211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67744" y="2060848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931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96071" y="54868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26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K:\Слайды\17 Мар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24128" y="4869160"/>
            <a:ext cx="30751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Планета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ВЕЛИЧИН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K:\Слайды\17 Мар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1066666"/>
            <a:ext cx="4100803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м 15 см</a:t>
            </a:r>
          </a:p>
          <a:p>
            <a:pPr algn="r"/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71 дм</a:t>
            </a:r>
          </a:p>
          <a:p>
            <a:pPr algn="r"/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м 5 дм</a:t>
            </a:r>
          </a:p>
          <a:p>
            <a:pPr algn="r"/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75 дм 1 см</a:t>
            </a:r>
          </a:p>
          <a:p>
            <a:pPr algn="r"/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571 см</a:t>
            </a:r>
            <a:endParaRPr lang="ru-RU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1052736"/>
            <a:ext cx="323518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715 см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16016" y="2132856"/>
            <a:ext cx="32351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=710 см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8024" y="4121204"/>
            <a:ext cx="323518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751 см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8024" y="3140968"/>
            <a:ext cx="32351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=750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K:\Слайды\19 Сатур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8470" y="0"/>
            <a:ext cx="92024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ый треугольник 4"/>
          <p:cNvSpPr/>
          <p:nvPr/>
        </p:nvSpPr>
        <p:spPr>
          <a:xfrm>
            <a:off x="611560" y="404664"/>
            <a:ext cx="1584176" cy="1800200"/>
          </a:xfrm>
          <a:prstGeom prst="rtTriangle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436096" y="476672"/>
            <a:ext cx="1512168" cy="1440160"/>
          </a:xfrm>
          <a:prstGeom prst="ellipse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915816" y="1700808"/>
            <a:ext cx="2232248" cy="1152128"/>
          </a:xfrm>
          <a:prstGeom prst="flowChartProcess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96336" y="2996952"/>
            <a:ext cx="1008112" cy="1008112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71600" y="3212976"/>
            <a:ext cx="1440160" cy="2016224"/>
          </a:xfrm>
          <a:prstGeom prst="ellipse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148064" y="3140968"/>
            <a:ext cx="1503527" cy="1296144"/>
          </a:xfrm>
          <a:prstGeom prst="triangle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725144"/>
            <a:ext cx="78469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Планета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ГЕОМЕТРИЧЕСКИХ ФИГУР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K:\Слайды\19 Сатур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24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48064" y="5301208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Постройте круг диаметром 4 см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60648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Вычислите периметр прямоугольника, длина которого 8 см, а ширина на 3 см меньше.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K:\Слайды\18 Юпитер.jpg"/>
          <p:cNvPicPr>
            <a:picLocks noChangeAspect="1" noChangeArrowheads="1"/>
          </p:cNvPicPr>
          <p:nvPr/>
        </p:nvPicPr>
        <p:blipFill>
          <a:blip r:embed="rId2" cstate="print"/>
          <a:srcRect l="4851" t="15940" r="54200" b="300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4048" y="4653136"/>
            <a:ext cx="38186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Планета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УРАВНЕНИЙ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K:\Слайды\18 Юпитер.jpg"/>
          <p:cNvPicPr>
            <a:picLocks noChangeAspect="1" noChangeArrowheads="1"/>
          </p:cNvPicPr>
          <p:nvPr/>
        </p:nvPicPr>
        <p:blipFill>
          <a:blip r:embed="rId2" cstate="print"/>
          <a:srcRect l="4851" t="15940" r="54200" b="300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>
            <a:endCxn id="12" idx="2"/>
          </p:cNvCxnSpPr>
          <p:nvPr/>
        </p:nvCxnSpPr>
        <p:spPr>
          <a:xfrm>
            <a:off x="1259632" y="1340768"/>
            <a:ext cx="684076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Дуга 10"/>
          <p:cNvSpPr/>
          <p:nvPr/>
        </p:nvSpPr>
        <p:spPr>
          <a:xfrm>
            <a:off x="1259632" y="476672"/>
            <a:ext cx="3384376" cy="1728192"/>
          </a:xfrm>
          <a:prstGeom prst="arc">
            <a:avLst>
              <a:gd name="adj1" fmla="val 10855532"/>
              <a:gd name="adj2" fmla="val 0"/>
            </a:avLst>
          </a:prstGeom>
          <a:ln w="762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>
            <a:off x="4716016" y="476672"/>
            <a:ext cx="3384376" cy="1728192"/>
          </a:xfrm>
          <a:prstGeom prst="arc">
            <a:avLst>
              <a:gd name="adj1" fmla="val 10855532"/>
              <a:gd name="adj2" fmla="val 0"/>
            </a:avLst>
          </a:prstGeom>
          <a:ln w="762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10800000">
            <a:off x="1259632" y="476673"/>
            <a:ext cx="6912768" cy="1512167"/>
          </a:xfrm>
          <a:prstGeom prst="arc">
            <a:avLst>
              <a:gd name="adj1" fmla="val 10947441"/>
              <a:gd name="adj2" fmla="val 0"/>
            </a:avLst>
          </a:prstGeom>
          <a:ln w="285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411760" y="548680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84168" y="548680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5976" y="2060848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92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96136" y="4653136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 + </a:t>
            </a:r>
            <a:r>
              <a:rPr lang="ru-RU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92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96136" y="5517232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92 – </a:t>
            </a:r>
            <a:r>
              <a:rPr lang="ru-RU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44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118</Words>
  <Application>Microsoft Office PowerPoint</Application>
  <PresentationFormat>Экран (4:3)</PresentationFormat>
  <Paragraphs>49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Игра – путешествие  «Через тернии – к звездам»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DimkaSTI</cp:lastModifiedBy>
  <cp:revision>13</cp:revision>
  <dcterms:created xsi:type="dcterms:W3CDTF">2013-04-13T05:00:53Z</dcterms:created>
  <dcterms:modified xsi:type="dcterms:W3CDTF">2015-02-13T19:06:20Z</dcterms:modified>
</cp:coreProperties>
</file>