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7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ABC2-0514-438A-BF9A-F8F6DAAC82D4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E47EB-4161-4539-AD9C-5EB6E77AE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681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ABC2-0514-438A-BF9A-F8F6DAAC82D4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E47EB-4161-4539-AD9C-5EB6E77AE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210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ABC2-0514-438A-BF9A-F8F6DAAC82D4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E47EB-4161-4539-AD9C-5EB6E77AE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693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ABC2-0514-438A-BF9A-F8F6DAAC82D4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E47EB-4161-4539-AD9C-5EB6E77AE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250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ABC2-0514-438A-BF9A-F8F6DAAC82D4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E47EB-4161-4539-AD9C-5EB6E77AE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014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ABC2-0514-438A-BF9A-F8F6DAAC82D4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E47EB-4161-4539-AD9C-5EB6E77AE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607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ABC2-0514-438A-BF9A-F8F6DAAC82D4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E47EB-4161-4539-AD9C-5EB6E77AE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261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ABC2-0514-438A-BF9A-F8F6DAAC82D4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E47EB-4161-4539-AD9C-5EB6E77AE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699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ABC2-0514-438A-BF9A-F8F6DAAC82D4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E47EB-4161-4539-AD9C-5EB6E77AE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433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ABC2-0514-438A-BF9A-F8F6DAAC82D4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E47EB-4161-4539-AD9C-5EB6E77AE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040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9ABC2-0514-438A-BF9A-F8F6DAAC82D4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E47EB-4161-4539-AD9C-5EB6E77AE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717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9ABC2-0514-438A-BF9A-F8F6DAAC82D4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E47EB-4161-4539-AD9C-5EB6E77AE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3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03337"/>
          </a:xfrm>
        </p:spPr>
        <p:txBody>
          <a:bodyPr>
            <a:normAutofit fontScale="90000"/>
          </a:bodyPr>
          <a:lstStyle/>
          <a:p>
            <a:r>
              <a:rPr lang="ru-RU" sz="9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изонить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Гордиенко Варвара</a:t>
            </a:r>
          </a:p>
          <a:p>
            <a:r>
              <a:rPr lang="ru-RU" dirty="0"/>
              <a:t>12 лет, 6 класс</a:t>
            </a:r>
          </a:p>
          <a:p>
            <a:r>
              <a:rPr lang="ru-RU" dirty="0"/>
              <a:t>МБОУ ЦО №24</a:t>
            </a:r>
          </a:p>
        </p:txBody>
      </p:sp>
    </p:spTree>
    <p:extLst>
      <p:ext uri="{BB962C8B-B14F-4D97-AF65-F5344CB8AC3E}">
        <p14:creationId xmlns:p14="http://schemas.microsoft.com/office/powerpoint/2010/main" val="2722935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08174"/>
          </a:xfrm>
        </p:spPr>
        <p:txBody>
          <a:bodyPr>
            <a:noAutofit/>
          </a:bodyPr>
          <a:lstStyle/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Нитяна́я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гра́фика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(варианты названия: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изонить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изображение нитью, ниточный дизайн), или стринг-арт (от англ.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art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«искусство нитей») — графическая техника, получение изображения нитками на картоне или другом твёрдом основании.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73299"/>
            <a:ext cx="10515600" cy="3903663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выполнения работы потребуются: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 тонированного картона или плотной бумаги;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шило;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иголка;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лейкопластырь или скотч;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толстая подложка для удобства прокола рисунка, отлично подойдет гофрированный картон;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тонкая бумага, можно взять офисную бумагу для принтера;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нитки</a:t>
            </a:r>
          </a:p>
        </p:txBody>
      </p:sp>
    </p:spTree>
    <p:extLst>
      <p:ext uri="{BB962C8B-B14F-4D97-AF65-F5344CB8AC3E}">
        <p14:creationId xmlns:p14="http://schemas.microsoft.com/office/powerpoint/2010/main" val="4208204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65200" y="-214966"/>
            <a:ext cx="6259517" cy="7419702"/>
          </a:xfrm>
        </p:spPr>
      </p:pic>
    </p:spTree>
    <p:extLst>
      <p:ext uri="{BB962C8B-B14F-4D97-AF65-F5344CB8AC3E}">
        <p14:creationId xmlns:p14="http://schemas.microsoft.com/office/powerpoint/2010/main" val="2636159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92370" y="79353"/>
            <a:ext cx="6385788" cy="6962506"/>
          </a:xfrm>
        </p:spPr>
      </p:pic>
    </p:spTree>
    <p:extLst>
      <p:ext uri="{BB962C8B-B14F-4D97-AF65-F5344CB8AC3E}">
        <p14:creationId xmlns:p14="http://schemas.microsoft.com/office/powerpoint/2010/main" val="270440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70591" y="319723"/>
            <a:ext cx="6362246" cy="6453051"/>
          </a:xfrm>
        </p:spPr>
      </p:pic>
    </p:spTree>
    <p:extLst>
      <p:ext uri="{BB962C8B-B14F-4D97-AF65-F5344CB8AC3E}">
        <p14:creationId xmlns:p14="http://schemas.microsoft.com/office/powerpoint/2010/main" val="1226911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63324" y="125074"/>
            <a:ext cx="6490291" cy="6975567"/>
          </a:xfrm>
        </p:spPr>
      </p:pic>
    </p:spTree>
    <p:extLst>
      <p:ext uri="{BB962C8B-B14F-4D97-AF65-F5344CB8AC3E}">
        <p14:creationId xmlns:p14="http://schemas.microsoft.com/office/powerpoint/2010/main" val="3538672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124201" y="2115548"/>
            <a:ext cx="5588726" cy="1325563"/>
          </a:xfrm>
        </p:spPr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246031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67</Words>
  <Application>Microsoft Office PowerPoint</Application>
  <PresentationFormat>Широкоэкранный</PresentationFormat>
  <Paragraphs>15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изонить</vt:lpstr>
      <vt:lpstr>Нитяна́я гра́фика (варианты названия: изонить, изображение нитью, ниточный дизайн), или стринг-арт (от англ. string art — «искусство нитей») — графическая техника, получение изображения нитками на картоне или другом твёрдом основании.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Sergey</cp:lastModifiedBy>
  <cp:revision>2</cp:revision>
  <dcterms:created xsi:type="dcterms:W3CDTF">2020-12-25T09:20:20Z</dcterms:created>
  <dcterms:modified xsi:type="dcterms:W3CDTF">2020-12-25T15:56:56Z</dcterms:modified>
</cp:coreProperties>
</file>