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66" r:id="rId6"/>
    <p:sldId id="265" r:id="rId7"/>
    <p:sldId id="261" r:id="rId8"/>
    <p:sldId id="264" r:id="rId9"/>
    <p:sldId id="262" r:id="rId10"/>
    <p:sldId id="259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7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604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21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60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58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0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62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08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8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54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033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30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325BB-4D30-4C4E-B757-EF5A1940856D}" type="datetimeFigureOut">
              <a:rPr lang="ru-RU" smtClean="0"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DA83A-7BB8-432C-9234-EAD7B8CBD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29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/>
              <a:t>Амигуруми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Сафонова </a:t>
            </a:r>
            <a:r>
              <a:rPr lang="ru-RU" dirty="0" err="1"/>
              <a:t>Снежанна</a:t>
            </a:r>
            <a:endParaRPr lang="ru-RU" dirty="0"/>
          </a:p>
          <a:p>
            <a:r>
              <a:rPr lang="ru-RU" dirty="0"/>
              <a:t>6 класс, 12 лет</a:t>
            </a:r>
          </a:p>
          <a:p>
            <a:r>
              <a:rPr lang="ru-RU" dirty="0"/>
              <a:t>МБОУ ЦО №24</a:t>
            </a:r>
          </a:p>
        </p:txBody>
      </p:sp>
    </p:spTree>
    <p:extLst>
      <p:ext uri="{BB962C8B-B14F-4D97-AF65-F5344CB8AC3E}">
        <p14:creationId xmlns:p14="http://schemas.microsoft.com/office/powerpoint/2010/main" val="1929367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710" y="247559"/>
            <a:ext cx="7090590" cy="6610441"/>
          </a:xfrm>
        </p:spPr>
      </p:pic>
    </p:spTree>
    <p:extLst>
      <p:ext uri="{BB962C8B-B14F-4D97-AF65-F5344CB8AC3E}">
        <p14:creationId xmlns:p14="http://schemas.microsoft.com/office/powerpoint/2010/main" val="2774131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584" y="365124"/>
            <a:ext cx="5982788" cy="6192429"/>
          </a:xfrm>
        </p:spPr>
      </p:pic>
    </p:spTree>
    <p:extLst>
      <p:ext uri="{BB962C8B-B14F-4D97-AF65-F5344CB8AC3E}">
        <p14:creationId xmlns:p14="http://schemas.microsoft.com/office/powerpoint/2010/main" val="4224828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42211" y="1671410"/>
            <a:ext cx="5497286" cy="1325563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92569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Амигуруми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считается традиционной японской техникой вязания крючком симпатичных игрушек. Ее особенностью является то, что создание изделия происходит по спирали, без соединения рядов. Рост игрушки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амигуруми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обычно не превышает 10 см, у нее большая голова, маленькое тело и обязательно милое выражение мордочки.</a:t>
            </a:r>
          </a:p>
        </p:txBody>
      </p:sp>
    </p:spTree>
    <p:extLst>
      <p:ext uri="{BB962C8B-B14F-4D97-AF65-F5344CB8AC3E}">
        <p14:creationId xmlns:p14="http://schemas.microsoft.com/office/powerpoint/2010/main" val="2181064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4965700" cy="6401435"/>
          </a:xfrm>
        </p:spPr>
      </p:pic>
    </p:spTree>
    <p:extLst>
      <p:ext uri="{BB962C8B-B14F-4D97-AF65-F5344CB8AC3E}">
        <p14:creationId xmlns:p14="http://schemas.microsoft.com/office/powerpoint/2010/main" val="4099275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137" y="365125"/>
            <a:ext cx="5181963" cy="5798775"/>
          </a:xfrm>
        </p:spPr>
      </p:pic>
    </p:spTree>
    <p:extLst>
      <p:ext uri="{BB962C8B-B14F-4D97-AF65-F5344CB8AC3E}">
        <p14:creationId xmlns:p14="http://schemas.microsoft.com/office/powerpoint/2010/main" val="421962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60" y="365125"/>
            <a:ext cx="5865223" cy="6231618"/>
          </a:xfrm>
        </p:spPr>
      </p:pic>
    </p:spTree>
    <p:extLst>
      <p:ext uri="{BB962C8B-B14F-4D97-AF65-F5344CB8AC3E}">
        <p14:creationId xmlns:p14="http://schemas.microsoft.com/office/powerpoint/2010/main" val="1183457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3" y="389378"/>
            <a:ext cx="5773783" cy="5787585"/>
          </a:xfrm>
        </p:spPr>
      </p:pic>
    </p:spTree>
    <p:extLst>
      <p:ext uri="{BB962C8B-B14F-4D97-AF65-F5344CB8AC3E}">
        <p14:creationId xmlns:p14="http://schemas.microsoft.com/office/powerpoint/2010/main" val="1867751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5811838"/>
          </a:xfrm>
        </p:spPr>
      </p:pic>
    </p:spTree>
    <p:extLst>
      <p:ext uri="{BB962C8B-B14F-4D97-AF65-F5344CB8AC3E}">
        <p14:creationId xmlns:p14="http://schemas.microsoft.com/office/powerpoint/2010/main" val="2347903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138" y="365125"/>
            <a:ext cx="6113416" cy="5811838"/>
          </a:xfrm>
        </p:spPr>
      </p:pic>
    </p:spTree>
    <p:extLst>
      <p:ext uri="{BB962C8B-B14F-4D97-AF65-F5344CB8AC3E}">
        <p14:creationId xmlns:p14="http://schemas.microsoft.com/office/powerpoint/2010/main" val="2056017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697" y="365125"/>
            <a:ext cx="6191794" cy="5811838"/>
          </a:xfrm>
        </p:spPr>
      </p:pic>
    </p:spTree>
    <p:extLst>
      <p:ext uri="{BB962C8B-B14F-4D97-AF65-F5344CB8AC3E}">
        <p14:creationId xmlns:p14="http://schemas.microsoft.com/office/powerpoint/2010/main" val="30641827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64</Words>
  <Application>Microsoft Office PowerPoint</Application>
  <PresentationFormat>Широкоэкранный</PresentationFormat>
  <Paragraphs>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Амигуруми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Sergey</cp:lastModifiedBy>
  <cp:revision>3</cp:revision>
  <dcterms:created xsi:type="dcterms:W3CDTF">2020-12-25T09:07:55Z</dcterms:created>
  <dcterms:modified xsi:type="dcterms:W3CDTF">2020-12-25T16:47:18Z</dcterms:modified>
</cp:coreProperties>
</file>