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5" r:id="rId3"/>
    <p:sldId id="261" r:id="rId4"/>
    <p:sldId id="266" r:id="rId5"/>
    <p:sldId id="263" r:id="rId6"/>
    <p:sldId id="262" r:id="rId7"/>
    <p:sldId id="271" r:id="rId8"/>
    <p:sldId id="267" r:id="rId9"/>
    <p:sldId id="260" r:id="rId10"/>
    <p:sldId id="257" r:id="rId11"/>
    <p:sldId id="270" r:id="rId12"/>
    <p:sldId id="25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636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9545" y="1636910"/>
            <a:ext cx="6312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latin typeface="Monotype Corsiva" pitchFamily="66" charset="0"/>
              </a:rPr>
              <a:t> Медвежонок  Умка</a:t>
            </a:r>
          </a:p>
        </p:txBody>
      </p:sp>
    </p:spTree>
    <p:extLst>
      <p:ext uri="{BB962C8B-B14F-4D97-AF65-F5344CB8AC3E}">
        <p14:creationId xmlns:p14="http://schemas.microsoft.com/office/powerpoint/2010/main" val="199364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73"/>
          <a:stretch/>
        </p:blipFill>
        <p:spPr>
          <a:xfrm rot="5400000">
            <a:off x="3752296" y="1020176"/>
            <a:ext cx="4903432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Овал 2"/>
          <p:cNvSpPr/>
          <p:nvPr/>
        </p:nvSpPr>
        <p:spPr>
          <a:xfrm>
            <a:off x="2999656" y="5301208"/>
            <a:ext cx="5976664" cy="129614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Белый мишка черный нос, любит зиму и мороз.</a:t>
            </a:r>
          </a:p>
        </p:txBody>
      </p:sp>
    </p:spTree>
    <p:extLst>
      <p:ext uri="{BB962C8B-B14F-4D97-AF65-F5344CB8AC3E}">
        <p14:creationId xmlns:p14="http://schemas.microsoft.com/office/powerpoint/2010/main" val="199364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1268760"/>
            <a:ext cx="7776864" cy="2268252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3899756" y="4077072"/>
            <a:ext cx="4104456" cy="108012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Рефлексия</a:t>
            </a:r>
          </a:p>
        </p:txBody>
      </p:sp>
    </p:spTree>
    <p:extLst>
      <p:ext uri="{BB962C8B-B14F-4D97-AF65-F5344CB8AC3E}">
        <p14:creationId xmlns:p14="http://schemas.microsoft.com/office/powerpoint/2010/main" val="148449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791744" y="2492896"/>
            <a:ext cx="4104456" cy="108012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</a:p>
        </p:txBody>
      </p:sp>
    </p:spTree>
    <p:extLst>
      <p:ext uri="{BB962C8B-B14F-4D97-AF65-F5344CB8AC3E}">
        <p14:creationId xmlns:p14="http://schemas.microsoft.com/office/powerpoint/2010/main" val="199364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133764" y="260648"/>
            <a:ext cx="6264696" cy="185050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Живет он там, где холода, </a:t>
            </a:r>
            <a:b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ловит рыбу из-под льда. </a:t>
            </a:r>
            <a:b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в шубе белой щеголяет, </a:t>
            </a:r>
            <a:b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 плавать и ныряет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27951" r="7476" b="14300"/>
          <a:stretch/>
        </p:blipFill>
        <p:spPr>
          <a:xfrm>
            <a:off x="2135560" y="2276872"/>
            <a:ext cx="7992888" cy="396044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6664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999656" y="4221088"/>
            <a:ext cx="6480720" cy="216024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Полярные медведи обитают на Крайнем Севере среди вечных снегов и льдов. Они  самые крупные и сильные животные Арктики. Умеют очень хорошо плавать и нырять.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404664"/>
            <a:ext cx="5544616" cy="3698259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364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855640" y="4941168"/>
            <a:ext cx="6696744" cy="108012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знаком этот памятник?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80" y="188640"/>
            <a:ext cx="5688632" cy="4266474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996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971764" y="4725144"/>
            <a:ext cx="4104456" cy="108012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Созвездие Большой Медведицы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672" y="260648"/>
            <a:ext cx="5328592" cy="426599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066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545" y="1052736"/>
            <a:ext cx="5739316" cy="3384376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Овал 6"/>
          <p:cNvSpPr/>
          <p:nvPr/>
        </p:nvSpPr>
        <p:spPr>
          <a:xfrm>
            <a:off x="2927648" y="4941168"/>
            <a:ext cx="5760640" cy="93610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Умка  - по-чукотски медвежонок</a:t>
            </a:r>
          </a:p>
        </p:txBody>
      </p:sp>
    </p:spTree>
    <p:extLst>
      <p:ext uri="{BB962C8B-B14F-4D97-AF65-F5344CB8AC3E}">
        <p14:creationId xmlns:p14="http://schemas.microsoft.com/office/powerpoint/2010/main" val="324726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73"/>
          <a:stretch/>
        </p:blipFill>
        <p:spPr>
          <a:xfrm rot="5400000">
            <a:off x="3075087" y="1409353"/>
            <a:ext cx="6021288" cy="41559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904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41495" y="1430779"/>
            <a:ext cx="4752529" cy="3564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818"/>
          <a:stretch/>
        </p:blipFill>
        <p:spPr>
          <a:xfrm rot="5400000">
            <a:off x="5643130" y="1433599"/>
            <a:ext cx="4805329" cy="36115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2721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колыбельная медведицы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75520" y="6021288"/>
            <a:ext cx="609600" cy="60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020" y="780768"/>
            <a:ext cx="8353437" cy="423240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Овал 3"/>
          <p:cNvSpPr/>
          <p:nvPr/>
        </p:nvSpPr>
        <p:spPr>
          <a:xfrm>
            <a:off x="4079776" y="5047792"/>
            <a:ext cx="4104456" cy="108012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endParaRPr lang="ru-RU" sz="24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64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44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98485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327</TotalTime>
  <Words>88</Words>
  <Application>Microsoft Office PowerPoint</Application>
  <PresentationFormat>Широкоэкранный</PresentationFormat>
  <Paragraphs>10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Georgia</vt:lpstr>
      <vt:lpstr>Monotype Corsiva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 ИЗО</dc:creator>
  <cp:lastModifiedBy>User</cp:lastModifiedBy>
  <cp:revision>48</cp:revision>
  <dcterms:created xsi:type="dcterms:W3CDTF">2018-01-17T03:20:31Z</dcterms:created>
  <dcterms:modified xsi:type="dcterms:W3CDTF">2021-10-29T11:15:12Z</dcterms:modified>
</cp:coreProperties>
</file>