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2" r:id="rId2"/>
    <p:sldId id="268" r:id="rId3"/>
    <p:sldId id="270" r:id="rId4"/>
    <p:sldId id="293" r:id="rId5"/>
    <p:sldId id="297" r:id="rId6"/>
    <p:sldId id="296" r:id="rId7"/>
    <p:sldId id="303" r:id="rId8"/>
    <p:sldId id="271" r:id="rId9"/>
    <p:sldId id="273" r:id="rId10"/>
    <p:sldId id="289" r:id="rId11"/>
    <p:sldId id="291" r:id="rId12"/>
    <p:sldId id="265" r:id="rId13"/>
    <p:sldId id="30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K19" initials="G" lastIdx="1" clrIdx="0">
    <p:extLst>
      <p:ext uri="{19B8F6BF-5375-455C-9EA6-DF929625EA0E}">
        <p15:presenceInfo xmlns="" xmlns:p15="http://schemas.microsoft.com/office/powerpoint/2012/main" userId="S::grek19@centerurban.com::3de364b6-ac65-4c07-9849-1c9f5503eba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9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5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ED67F-18C9-44A9-B465-EBF35F0B2F52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0D84F-9687-4E12-889F-3C34012677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9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9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3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82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0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4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8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7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77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79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9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5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image" Target="../media/image24.png"/><Relationship Id="rId12" Type="http://schemas.openxmlformats.org/officeDocument/2006/relationships/image" Target="../media/image59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svg"/><Relationship Id="rId11" Type="http://schemas.openxmlformats.org/officeDocument/2006/relationships/image" Target="../media/image25.png"/><Relationship Id="rId10" Type="http://schemas.openxmlformats.org/officeDocument/2006/relationships/image" Target="../media/image5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sv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9352" y="2228862"/>
            <a:ext cx="90364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Модальный глагол </a:t>
            </a:r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1044C91-A3E6-48DA-B09A-0D3CBF034F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4" y="4128325"/>
            <a:ext cx="2450263" cy="2495725"/>
          </a:xfrm>
          <a:prstGeom prst="rect">
            <a:avLst/>
          </a:prstGeom>
        </p:spPr>
      </p:pic>
      <p:pic>
        <p:nvPicPr>
          <p:cNvPr id="7" name="Рисунок 6" descr="Изображение выглядит как игрушка, кукла, комната&#10;&#10;Автоматически созданное описание">
            <a:extLst>
              <a:ext uri="{FF2B5EF4-FFF2-40B4-BE49-F238E27FC236}">
                <a16:creationId xmlns="" xmlns:a16="http://schemas.microsoft.com/office/drawing/2014/main" id="{31771298-9C8C-4646-AE66-C569899DE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680" y="4058877"/>
            <a:ext cx="3584924" cy="27651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7047" y="3297328"/>
            <a:ext cx="5588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 can … -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Я умею …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1DF5D3F-073F-4DF9-8D53-2A839C0592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0"/>
            <a:ext cx="3287704" cy="24657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536819"/>
            <a:ext cx="40529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</p:txBody>
      </p:sp>
    </p:spTree>
    <p:extLst>
      <p:ext uri="{BB962C8B-B14F-4D97-AF65-F5344CB8AC3E}">
        <p14:creationId xmlns:p14="http://schemas.microsoft.com/office/powerpoint/2010/main" val="29762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CA1F4E-55AA-42CD-A704-5F5B06943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1541"/>
            <a:ext cx="8579296" cy="1402188"/>
          </a:xfrm>
        </p:spPr>
        <p:txBody>
          <a:bodyPr>
            <a:normAutofit/>
          </a:bodyPr>
          <a:lstStyle/>
          <a:p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вопрос: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60CF99-0E47-4D80-9F0F-4340DE6AA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584750"/>
            <a:ext cx="8229600" cy="5257800"/>
          </a:xfrm>
        </p:spPr>
        <p:txBody>
          <a:bodyPr>
            <a:normAutofit/>
          </a:bodyPr>
          <a:lstStyle/>
          <a:p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she play tennis? </a:t>
            </a:r>
          </a:p>
          <a:p>
            <a:r>
              <a:rPr lang="en-US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he swim?</a:t>
            </a:r>
          </a:p>
          <a:p>
            <a:r>
              <a:rPr lang="en-US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5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Изображение выглядит как игра&#10;&#10;Автоматически созданное описание">
            <a:extLst>
              <a:ext uri="{FF2B5EF4-FFF2-40B4-BE49-F238E27FC236}">
                <a16:creationId xmlns="" xmlns:a16="http://schemas.microsoft.com/office/drawing/2014/main" id="{CD7029DA-179F-4D1D-8C95-A034A8B658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401" y="722127"/>
            <a:ext cx="2436399" cy="344595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ACEE8C3-5EB0-4103-B79F-E2D4F4EF8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94" y="4168083"/>
            <a:ext cx="4857002" cy="25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95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CA1F4E-55AA-42CD-A704-5F5B06943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1541"/>
            <a:ext cx="8579296" cy="1088253"/>
          </a:xfrm>
        </p:spPr>
        <p:txBody>
          <a:bodyPr>
            <a:normAutofit/>
          </a:bodyPr>
          <a:lstStyle/>
          <a:p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вопрос: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60CF99-0E47-4D80-9F0F-4340DE6AA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584750"/>
            <a:ext cx="8229600" cy="5257800"/>
          </a:xfrm>
        </p:spPr>
        <p:txBody>
          <a:bodyPr>
            <a:normAutofit/>
          </a:bodyPr>
          <a:lstStyle/>
          <a:p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he read a book? </a:t>
            </a:r>
          </a:p>
          <a:p>
            <a:r>
              <a:rPr lang="en-US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she bake a cake?</a:t>
            </a:r>
          </a:p>
          <a:p>
            <a:r>
              <a:rPr lang="en-US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5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03473136-F158-44FF-BFF9-0F4995578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688" y="649834"/>
            <a:ext cx="2351112" cy="2978075"/>
          </a:xfrm>
          <a:prstGeom prst="rect">
            <a:avLst/>
          </a:prstGeom>
        </p:spPr>
      </p:pic>
      <p:pic>
        <p:nvPicPr>
          <p:cNvPr id="7" name="Рисунок 6" descr="Изображение выглядит как коробка, еда, комната&#10;&#10;Автоматически созданное описание">
            <a:extLst>
              <a:ext uri="{FF2B5EF4-FFF2-40B4-BE49-F238E27FC236}">
                <a16:creationId xmlns="" xmlns:a16="http://schemas.microsoft.com/office/drawing/2014/main" id="{CABC5188-1D8A-48F4-8B58-368843E84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589889"/>
            <a:ext cx="2808312" cy="329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25689"/>
            <a:ext cx="86574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Bob likes his bone.</a:t>
            </a:r>
          </a:p>
          <a:p>
            <a:r>
              <a:rPr lang="en-US" sz="7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 can play ball.</a:t>
            </a:r>
          </a:p>
          <a:p>
            <a:r>
              <a:rPr lang="en-US" sz="7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 can’t read a book.</a:t>
            </a:r>
          </a:p>
          <a:p>
            <a:endParaRPr lang="en-US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690E0E6-B095-451F-AAA9-DBFF4B9B14CB}"/>
              </a:ext>
            </a:extLst>
          </p:cNvPr>
          <p:cNvSpPr txBox="1"/>
          <p:nvPr/>
        </p:nvSpPr>
        <p:spPr>
          <a:xfrm>
            <a:off x="2874449" y="14018"/>
            <a:ext cx="369665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 читать</a:t>
            </a:r>
          </a:p>
          <a:p>
            <a:r>
              <a:rPr lang="ru-RU" sz="37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Угадай, кто это?</a:t>
            </a:r>
            <a:endParaRPr lang="ru-RU" sz="37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Кость">
            <a:extLst>
              <a:ext uri="{FF2B5EF4-FFF2-40B4-BE49-F238E27FC236}">
                <a16:creationId xmlns="" xmlns:a16="http://schemas.microsoft.com/office/drawing/2014/main" id="{FFC4732E-4B79-4081-8E1E-96A843C0FE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77653" y="1124744"/>
            <a:ext cx="1130424" cy="1130424"/>
          </a:xfrm>
          <a:prstGeom prst="rect">
            <a:avLst/>
          </a:prstGeom>
        </p:spPr>
      </p:pic>
      <p:pic>
        <p:nvPicPr>
          <p:cNvPr id="10" name="Рисунок 9" descr="Пляжный мяч">
            <a:extLst>
              <a:ext uri="{FF2B5EF4-FFF2-40B4-BE49-F238E27FC236}">
                <a16:creationId xmlns="" xmlns:a16="http://schemas.microsoft.com/office/drawing/2014/main" id="{4410D2A7-247A-4E68-8E80-DFC16E2140A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62600" y="2356113"/>
            <a:ext cx="1249288" cy="1249288"/>
          </a:xfrm>
          <a:prstGeom prst="rect">
            <a:avLst/>
          </a:prstGeom>
        </p:spPr>
      </p:pic>
      <p:pic>
        <p:nvPicPr>
          <p:cNvPr id="12" name="Рисунок 11" descr="Закрытая книга">
            <a:extLst>
              <a:ext uri="{FF2B5EF4-FFF2-40B4-BE49-F238E27FC236}">
                <a16:creationId xmlns="" xmlns:a16="http://schemas.microsoft.com/office/drawing/2014/main" id="{A87C9093-A0B7-4327-A7D6-16F1C825DBE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84883" y="4370718"/>
            <a:ext cx="1362538" cy="136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690E0E6-B095-451F-AAA9-DBFF4B9B14CB}"/>
              </a:ext>
            </a:extLst>
          </p:cNvPr>
          <p:cNvSpPr txBox="1"/>
          <p:nvPr/>
        </p:nvSpPr>
        <p:spPr>
          <a:xfrm>
            <a:off x="181182" y="157161"/>
            <a:ext cx="95139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 читать </a:t>
            </a:r>
            <a:endParaRPr lang="ru-RU" sz="34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E94EA1B-2BFA-4A1E-B2F2-DE45E56DFA7E}"/>
              </a:ext>
            </a:extLst>
          </p:cNvPr>
          <p:cNvSpPr txBox="1"/>
          <p:nvPr/>
        </p:nvSpPr>
        <p:spPr>
          <a:xfrm>
            <a:off x="0" y="1461058"/>
            <a:ext cx="92525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 is my b</a:t>
            </a:r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other.</a:t>
            </a:r>
          </a:p>
          <a:p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can </a:t>
            </a:r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 a ho</a:t>
            </a:r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se.</a:t>
            </a:r>
            <a:endParaRPr lang="ru-RU" sz="5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421445A-0B39-485D-858E-D1230D8B0F08}"/>
              </a:ext>
            </a:extLst>
          </p:cNvPr>
          <p:cNvSpPr txBox="1"/>
          <p:nvPr/>
        </p:nvSpPr>
        <p:spPr>
          <a:xfrm>
            <a:off x="3779912" y="4653136"/>
            <a:ext cx="64807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ita is my </a:t>
            </a:r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abbit.</a:t>
            </a:r>
          </a:p>
          <a:p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can’t </a:t>
            </a:r>
            <a:r>
              <a:rPr lang="en-US" sz="5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ead.</a:t>
            </a:r>
            <a:endParaRPr lang="ru-RU" sz="5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Изображение выглядит как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4C27AD78-FD6D-4BA0-8CBF-6E9151F962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48444"/>
            <a:ext cx="3019931" cy="3604692"/>
          </a:xfrm>
          <a:prstGeom prst="rect">
            <a:avLst/>
          </a:prstGeom>
        </p:spPr>
      </p:pic>
      <p:pic>
        <p:nvPicPr>
          <p:cNvPr id="17" name="Рисунок 16" descr="Изображение выглядит как млекопитающее, сидит, внутренний, маленьк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EB84DC33-26EC-41DE-83EF-AA6395325B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4506"/>
            <a:ext cx="3826004" cy="254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7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4525" y="-65026"/>
            <a:ext cx="510909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can sing.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Изображение выглядит как игрушка, кукла&#10;&#10;Автоматически созданное описание">
            <a:extLst>
              <a:ext uri="{FF2B5EF4-FFF2-40B4-BE49-F238E27FC236}">
                <a16:creationId xmlns="" xmlns:a16="http://schemas.microsoft.com/office/drawing/2014/main" id="{E00181AC-268E-4D8E-AFBC-C6E4ECE91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77" y="2760047"/>
            <a:ext cx="5039918" cy="409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5026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They can ride </a:t>
            </a:r>
            <a:r>
              <a:rPr lang="en-US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bike</a:t>
            </a:r>
            <a:r>
              <a:rPr lang="en-US" sz="8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выглядит как игрушка, стол, маленький, цветн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87031D3-4A0E-4E98-83E2-66046134C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78555"/>
            <a:ext cx="5544616" cy="444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1730" y="260648"/>
            <a:ext cx="762401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Children can swim.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3A91BFD-B969-4AF9-B214-7B01D7801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7100711" cy="458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8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667" y="260648"/>
            <a:ext cx="859081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Boys can ride </a:t>
            </a:r>
            <a:r>
              <a:rPr lang="en-US" sz="7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horse</a:t>
            </a:r>
            <a:r>
              <a:rPr lang="en-US" sz="7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Изображение выглядит как стол, игрушка, маленький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45EB9AD8-C91E-4C99-9663-4357A253B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69" y="1844824"/>
            <a:ext cx="6235009" cy="467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57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140" y="332656"/>
            <a:ext cx="839665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can draw </a:t>
            </a:r>
            <a:r>
              <a:rPr lang="en-US" sz="7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picture.</a:t>
            </a:r>
            <a:r>
              <a:rPr lang="ru-RU" sz="7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99F096A-DEF0-43E5-AF81-931D72BED7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78" y="2181743"/>
            <a:ext cx="7946020" cy="467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4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0"/>
            <a:ext cx="8015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Скажите,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умеют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делать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</a:p>
        </p:txBody>
      </p:sp>
      <p:pic>
        <p:nvPicPr>
          <p:cNvPr id="6" name="Рисунок 5" descr="Изображение выглядит как игрушка, лампа, цветной, комната&#10;&#10;Автоматически созданное описание">
            <a:extLst>
              <a:ext uri="{FF2B5EF4-FFF2-40B4-BE49-F238E27FC236}">
                <a16:creationId xmlns="" xmlns:a16="http://schemas.microsoft.com/office/drawing/2014/main" id="{BB5199A6-0411-4AEF-BE37-6305CC3745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032" y="709403"/>
            <a:ext cx="4341535" cy="32561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1044C91-A3E6-48DA-B09A-0D3CBF034F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8" y="787210"/>
            <a:ext cx="3044057" cy="3100536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рисунок, часы&#10;&#10;Автоматически созданное описание">
            <a:extLst>
              <a:ext uri="{FF2B5EF4-FFF2-40B4-BE49-F238E27FC236}">
                <a16:creationId xmlns="" xmlns:a16="http://schemas.microsoft.com/office/drawing/2014/main" id="{0E0B059F-C93E-4CA1-B7A8-6C774FC719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" y="3661162"/>
            <a:ext cx="3196838" cy="3196838"/>
          </a:xfrm>
          <a:prstGeom prst="rect">
            <a:avLst/>
          </a:prstGeom>
        </p:spPr>
      </p:pic>
      <p:pic>
        <p:nvPicPr>
          <p:cNvPr id="18" name="Рисунок 17" descr="Изображение выглядит как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F52B1E9F-6A6D-4356-B0C2-B377BFC2E0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633" y="3637766"/>
            <a:ext cx="3023568" cy="3256150"/>
          </a:xfrm>
          <a:prstGeom prst="rect">
            <a:avLst/>
          </a:prstGeom>
        </p:spPr>
      </p:pic>
      <p:pic>
        <p:nvPicPr>
          <p:cNvPr id="20" name="Рисунок 19" descr="Изображение выглядит как мотоцикл, велосипед, игрушка, ед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007B650A-0E8D-4B04-B24F-7B50F89FA6C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106" y="3613536"/>
            <a:ext cx="2919067" cy="3192729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1DA36841-B542-4998-89AF-17583CCEC5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946" y="807964"/>
            <a:ext cx="2279476" cy="285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1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CA1F4E-55AA-42CD-A704-5F5B06943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5450"/>
            <a:ext cx="8579296" cy="1499636"/>
          </a:xfrm>
        </p:spPr>
        <p:txBody>
          <a:bodyPr>
            <a:normAutofit fontScale="90000"/>
          </a:bodyPr>
          <a:lstStyle/>
          <a:p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Вопросительное предложение  </a:t>
            </a:r>
            <a:b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5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he…?</a:t>
            </a:r>
            <a:endParaRPr lang="ru-RU" sz="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60CF99-0E47-4D80-9F0F-4340DE6AA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584750"/>
            <a:ext cx="8229600" cy="5257800"/>
          </a:xfrm>
        </p:spPr>
        <p:txBody>
          <a:bodyPr>
            <a:normAutofit/>
          </a:bodyPr>
          <a:lstStyle/>
          <a:p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she sing?</a:t>
            </a:r>
          </a:p>
          <a:p>
            <a:r>
              <a:rPr lang="en-US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she can. </a:t>
            </a:r>
          </a:p>
          <a:p>
            <a:pPr marL="0" indent="0">
              <a:buNone/>
            </a:pPr>
            <a:endParaRPr lang="en-US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he ride a bike?</a:t>
            </a:r>
          </a:p>
          <a:p>
            <a:r>
              <a:rPr lang="en-US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he can.</a:t>
            </a:r>
            <a:endParaRPr lang="ru-RU" sz="45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8EB5EFD-FEF6-43C8-9B0C-B91EC58EC4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515086"/>
            <a:ext cx="2088232" cy="2668296"/>
          </a:xfrm>
          <a:prstGeom prst="rect">
            <a:avLst/>
          </a:prstGeom>
        </p:spPr>
      </p:pic>
      <p:pic>
        <p:nvPicPr>
          <p:cNvPr id="8" name="Рисунок 7" descr="Изображение выглядит как стол, сидит, женщина, торт&#10;&#10;Автоматически созданное описание">
            <a:extLst>
              <a:ext uri="{FF2B5EF4-FFF2-40B4-BE49-F238E27FC236}">
                <a16:creationId xmlns="" xmlns:a16="http://schemas.microsoft.com/office/drawing/2014/main" id="{57D703A7-24E3-4B2E-8432-5E70B4085C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553" y="4252078"/>
            <a:ext cx="3776444" cy="260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0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284830-8939-4576-8D3F-A47E08021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предложение</a:t>
            </a:r>
            <a:br>
              <a:rPr lang="ru-RU" sz="4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sz="4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she</a:t>
            </a:r>
            <a:r>
              <a:rPr lang="ru-RU" sz="4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4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can’t.</a:t>
            </a:r>
            <a:endParaRPr lang="ru-RU" sz="4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F9E5D15-FA21-4EF2-8EF1-5292491CD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5501208"/>
          </a:xfrm>
        </p:spPr>
        <p:txBody>
          <a:bodyPr/>
          <a:lstStyle/>
          <a:p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she play football?</a:t>
            </a:r>
          </a:p>
          <a:p>
            <a:r>
              <a:rPr lang="en-US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she can’t.</a:t>
            </a:r>
            <a:endParaRPr lang="ru-RU" sz="5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he bake a cake?</a:t>
            </a:r>
          </a:p>
          <a:p>
            <a:r>
              <a:rPr lang="en-US" sz="5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No, he can’t.</a:t>
            </a:r>
          </a:p>
          <a:p>
            <a:endParaRPr lang="en-US" dirty="0"/>
          </a:p>
          <a:p>
            <a:endParaRPr lang="ru-RU" dirty="0"/>
          </a:p>
        </p:txBody>
      </p:sp>
      <p:pic>
        <p:nvPicPr>
          <p:cNvPr id="5" name="Рисунок 4" descr="Торт">
            <a:extLst>
              <a:ext uri="{FF2B5EF4-FFF2-40B4-BE49-F238E27FC236}">
                <a16:creationId xmlns="" xmlns:a16="http://schemas.microsoft.com/office/drawing/2014/main" id="{84638403-3800-4842-B0DB-48B737035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20272" y="4653136"/>
            <a:ext cx="1394730" cy="1394730"/>
          </a:xfrm>
          <a:prstGeom prst="rect">
            <a:avLst/>
          </a:prstGeom>
        </p:spPr>
      </p:pic>
      <p:pic>
        <p:nvPicPr>
          <p:cNvPr id="7" name="Рисунок 6" descr="Футбол">
            <a:extLst>
              <a:ext uri="{FF2B5EF4-FFF2-40B4-BE49-F238E27FC236}">
                <a16:creationId xmlns="" xmlns:a16="http://schemas.microsoft.com/office/drawing/2014/main" id="{872EC5D3-80D7-4928-9BA6-FCA6DB69D9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25954" y="1669221"/>
            <a:ext cx="1394730" cy="139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170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Вопросительное предложение    Сan she/he…?</vt:lpstr>
      <vt:lpstr>Отрицательное предложение No, she/he can’t.</vt:lpstr>
      <vt:lpstr>Ответьте на вопрос:</vt:lpstr>
      <vt:lpstr>Ответьте на вопрос: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125</cp:revision>
  <dcterms:created xsi:type="dcterms:W3CDTF">2020-10-27T15:58:30Z</dcterms:created>
  <dcterms:modified xsi:type="dcterms:W3CDTF">2021-10-29T13:24:18Z</dcterms:modified>
</cp:coreProperties>
</file>