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2" r:id="rId2"/>
    <p:sldId id="266" r:id="rId3"/>
    <p:sldId id="267" r:id="rId4"/>
    <p:sldId id="268" r:id="rId5"/>
    <p:sldId id="269" r:id="rId6"/>
    <p:sldId id="270" r:id="rId7"/>
    <p:sldId id="297" r:id="rId8"/>
    <p:sldId id="295" r:id="rId9"/>
    <p:sldId id="257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K19" initials="G" lastIdx="1" clrIdx="0">
    <p:extLst>
      <p:ext uri="{19B8F6BF-5375-455C-9EA6-DF929625EA0E}">
        <p15:presenceInfo xmlns:p15="http://schemas.microsoft.com/office/powerpoint/2012/main" xmlns="" userId="S::grek19@centerurban.com::3de364b6-ac65-4c07-9849-1c9f5503eba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9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5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ED67F-18C9-44A9-B465-EBF35F0B2F52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0D84F-9687-4E12-889F-3C3401267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9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9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3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82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0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4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8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7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77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79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9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5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0"/>
            <a:ext cx="40529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3545"/>
            <a:ext cx="89290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hobby is ..</a:t>
            </a: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6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 хобби </a:t>
            </a:r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Изображение выглядит как игрушка, кукла, комна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1771298-9C8C-4646-AE66-C569899DE3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680" y="4058877"/>
            <a:ext cx="3584924" cy="2765171"/>
          </a:xfrm>
          <a:prstGeom prst="rect">
            <a:avLst/>
          </a:prstGeom>
        </p:spPr>
      </p:pic>
      <p:pic>
        <p:nvPicPr>
          <p:cNvPr id="8" name="Рисунок 7" descr="Изображение выглядит как стол, комната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xmlns="" id="{332F426E-41DC-45A5-9855-A06EA2978E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99" y="3780438"/>
            <a:ext cx="3157962" cy="306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E0759A-C708-449C-9C53-1564ADC1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" y="476672"/>
            <a:ext cx="9324528" cy="1417638"/>
          </a:xfrm>
        </p:spPr>
        <p:txBody>
          <a:bodyPr>
            <a:noAutofit/>
          </a:bodyPr>
          <a:lstStyle/>
          <a:p>
            <a:pPr algn="l"/>
            <a:r>
              <a:rPr lang="ru-RU" sz="3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о хобби членов твоей семьи.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like to listen to music.</a:t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mummy’s hobby is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singing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80C0FB-A64B-4E68-9A86-132CDBF94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2492896"/>
            <a:ext cx="9144000" cy="5323730"/>
          </a:xfrm>
        </p:spPr>
        <p:txBody>
          <a:bodyPr/>
          <a:lstStyle/>
          <a:p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mummy’s hobby?</a:t>
            </a:r>
          </a:p>
          <a:p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daddy’s hobby?</a:t>
            </a:r>
          </a:p>
          <a:p>
            <a:r>
              <a:rPr lang="en-US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your sister’s hobby?</a:t>
            </a:r>
          </a:p>
          <a:p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brother’s hobby</a:t>
            </a:r>
            <a:r>
              <a:rPr lang="en-US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40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5026"/>
            <a:ext cx="78585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Baking a cake</a:t>
            </a:r>
            <a:endParaRPr lang="ru-RU" sz="8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Выпечка торта</a:t>
            </a:r>
          </a:p>
        </p:txBody>
      </p:sp>
      <p:pic>
        <p:nvPicPr>
          <p:cNvPr id="3" name="Рисунок 2" descr="Изображение выглядит как игрушка, кукла, часы&#10;&#10;Автоматически созданное описание">
            <a:extLst>
              <a:ext uri="{FF2B5EF4-FFF2-40B4-BE49-F238E27FC236}">
                <a16:creationId xmlns:a16="http://schemas.microsoft.com/office/drawing/2014/main" xmlns="" id="{69F3BCE8-9B69-4CD6-961C-085CFA4C9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96752"/>
            <a:ext cx="4032448" cy="54946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B4F479D-C5AC-4F9A-83FF-A2FBD49790CB}"/>
              </a:ext>
            </a:extLst>
          </p:cNvPr>
          <p:cNvSpPr txBox="1"/>
          <p:nvPr/>
        </p:nvSpPr>
        <p:spPr>
          <a:xfrm>
            <a:off x="395536" y="3028023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Bake a cake </a:t>
            </a:r>
          </a:p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Печь торт</a:t>
            </a:r>
          </a:p>
        </p:txBody>
      </p:sp>
    </p:spTree>
    <p:extLst>
      <p:ext uri="{BB962C8B-B14F-4D97-AF65-F5344CB8AC3E}">
        <p14:creationId xmlns:p14="http://schemas.microsoft.com/office/powerpoint/2010/main" val="35230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625" y="-65026"/>
            <a:ext cx="86308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ru-RU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чтение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B4F479D-C5AC-4F9A-83FF-A2FBD49790CB}"/>
              </a:ext>
            </a:extLst>
          </p:cNvPr>
          <p:cNvSpPr txBox="1"/>
          <p:nvPr/>
        </p:nvSpPr>
        <p:spPr>
          <a:xfrm>
            <a:off x="202605" y="1628800"/>
            <a:ext cx="41764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book</a:t>
            </a:r>
          </a:p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</a:t>
            </a:r>
            <a:r>
              <a:rPr lang="en-US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книгу</a:t>
            </a:r>
            <a:endParaRPr lang="en-US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игрушка, кукла, комна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1771298-9C8C-4646-AE66-C569899DE3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235" y="1844824"/>
            <a:ext cx="6012160" cy="463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1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9681" y="-65026"/>
            <a:ext cx="77187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Singing</a:t>
            </a:r>
            <a:r>
              <a:rPr lang="ru-RU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пение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B4F479D-C5AC-4F9A-83FF-A2FBD49790CB}"/>
              </a:ext>
            </a:extLst>
          </p:cNvPr>
          <p:cNvSpPr txBox="1"/>
          <p:nvPr/>
        </p:nvSpPr>
        <p:spPr>
          <a:xfrm>
            <a:off x="202605" y="1628800"/>
            <a:ext cx="4176464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</a:t>
            </a:r>
            <a:r>
              <a:rPr lang="ru-RU" sz="6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song</a:t>
            </a:r>
          </a:p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Петь песню</a:t>
            </a:r>
          </a:p>
          <a:p>
            <a:endParaRPr lang="en-US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Изображение выглядит как игрушка, кукла&#10;&#10;Автоматически созданное описание">
            <a:extLst>
              <a:ext uri="{FF2B5EF4-FFF2-40B4-BE49-F238E27FC236}">
                <a16:creationId xmlns:a16="http://schemas.microsoft.com/office/drawing/2014/main" xmlns="" id="{E00181AC-268E-4D8E-AFBC-C6E4ECE91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77" y="2760047"/>
            <a:ext cx="5039918" cy="409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3643" y="-87086"/>
            <a:ext cx="9187643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Playing computer games</a:t>
            </a:r>
            <a:endParaRPr lang="ru-RU" sz="6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B4F479D-C5AC-4F9A-83FF-A2FBD49790CB}"/>
              </a:ext>
            </a:extLst>
          </p:cNvPr>
          <p:cNvSpPr txBox="1"/>
          <p:nvPr/>
        </p:nvSpPr>
        <p:spPr>
          <a:xfrm>
            <a:off x="69865" y="1484784"/>
            <a:ext cx="5233491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computer games</a:t>
            </a:r>
          </a:p>
          <a:p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в </a:t>
            </a:r>
          </a:p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</a:t>
            </a:r>
          </a:p>
          <a:p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коробка, компьютер, комна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B6B53A5-D808-4CE2-80CE-65885132B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420888"/>
            <a:ext cx="527715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83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5026"/>
            <a:ext cx="785854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Riding a bike</a:t>
            </a:r>
            <a:endParaRPr lang="ru-RU" sz="8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Катание на 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велосипеде</a:t>
            </a:r>
          </a:p>
          <a:p>
            <a:endParaRPr lang="ru-RU" sz="5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B4F479D-C5AC-4F9A-83FF-A2FBD49790CB}"/>
              </a:ext>
            </a:extLst>
          </p:cNvPr>
          <p:cNvSpPr txBox="1"/>
          <p:nvPr/>
        </p:nvSpPr>
        <p:spPr>
          <a:xfrm>
            <a:off x="179512" y="2924944"/>
            <a:ext cx="41764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Ride a bike </a:t>
            </a: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Кататься на велосипеде</a:t>
            </a:r>
          </a:p>
          <a:p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игрушка, стол, маленький, цветн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387031D3-4A0E-4E98-83E2-66046134C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67489"/>
            <a:ext cx="5076056" cy="406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4318" y="-65026"/>
            <a:ext cx="828951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Riding </a:t>
            </a:r>
            <a:r>
              <a:rPr lang="en-US" sz="7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horse</a:t>
            </a:r>
            <a:r>
              <a:rPr lang="ru-RU" sz="7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Кататься верхом на лошади</a:t>
            </a:r>
          </a:p>
        </p:txBody>
      </p:sp>
      <p:pic>
        <p:nvPicPr>
          <p:cNvPr id="8" name="Рисунок 7" descr="Изображение выглядит как стол, игрушка, маленький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45EB9AD8-C91E-4C99-9663-4357A253B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95" y="2171330"/>
            <a:ext cx="6235009" cy="467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5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0554" y="-65026"/>
            <a:ext cx="721704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Listening </a:t>
            </a:r>
            <a:r>
              <a:rPr lang="en-US" sz="7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music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слушать музыку</a:t>
            </a:r>
          </a:p>
        </p:txBody>
      </p:sp>
      <p:pic>
        <p:nvPicPr>
          <p:cNvPr id="3" name="Рисунок 2" descr="Изображение выглядит как стол, сидит, еда, т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0E3A664-8E02-4D55-ADA5-99EC3370B4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381" y="2156304"/>
            <a:ext cx="6408712" cy="470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9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8823" y="-106335"/>
            <a:ext cx="6423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Скажите, что делают дети:</a:t>
            </a:r>
          </a:p>
        </p:txBody>
      </p:sp>
      <p:pic>
        <p:nvPicPr>
          <p:cNvPr id="6" name="Рисунок 5" descr="Изображение выглядит как игрушка, лампа, цветной, комна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BB5199A6-0411-4AEF-BE37-6305CC3745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032" y="709403"/>
            <a:ext cx="4341535" cy="32561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1044C91-A3E6-48DA-B09A-0D3CBF034F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8" y="787210"/>
            <a:ext cx="3044057" cy="3100536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рисунок, часы&#10;&#10;Автоматически созданное описание">
            <a:extLst>
              <a:ext uri="{FF2B5EF4-FFF2-40B4-BE49-F238E27FC236}">
                <a16:creationId xmlns:a16="http://schemas.microsoft.com/office/drawing/2014/main" xmlns="" id="{0E0B059F-C93E-4CA1-B7A8-6C774FC719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" y="3661162"/>
            <a:ext cx="3196838" cy="3196838"/>
          </a:xfrm>
          <a:prstGeom prst="rect">
            <a:avLst/>
          </a:prstGeom>
        </p:spPr>
      </p:pic>
      <p:pic>
        <p:nvPicPr>
          <p:cNvPr id="18" name="Рисунок 17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F52B1E9F-6A6D-4356-B0C2-B377BFC2E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185" y="3752578"/>
            <a:ext cx="3023568" cy="3256150"/>
          </a:xfrm>
          <a:prstGeom prst="rect">
            <a:avLst/>
          </a:prstGeom>
        </p:spPr>
      </p:pic>
      <p:pic>
        <p:nvPicPr>
          <p:cNvPr id="20" name="Рисунок 19" descr="Изображение выглядит как мотоцикл, велосипед, игрушка, едет&#10;&#10;Автоматически созданное описание">
            <a:extLst>
              <a:ext uri="{FF2B5EF4-FFF2-40B4-BE49-F238E27FC236}">
                <a16:creationId xmlns:a16="http://schemas.microsoft.com/office/drawing/2014/main" xmlns="" id="{007B650A-0E8D-4B04-B24F-7B50F89FA6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701" y="3509529"/>
            <a:ext cx="3211542" cy="3512624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1DA36841-B542-4998-89AF-17583CCEC5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415" y="787210"/>
            <a:ext cx="2010937" cy="251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102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Расскажи о хобби членов твоей семьи.   ПРИМЕР: I like to listen to music.                       My mummy’s hobby is singing.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126</cp:revision>
  <dcterms:created xsi:type="dcterms:W3CDTF">2020-10-27T15:58:30Z</dcterms:created>
  <dcterms:modified xsi:type="dcterms:W3CDTF">2021-10-29T13:52:38Z</dcterms:modified>
</cp:coreProperties>
</file>