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5" d="100"/>
          <a:sy n="55" d="100"/>
        </p:scale>
        <p:origin x="36" y="1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7AFD-14E0-43CD-9837-6898D2075566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BC8D-F4DA-4F8E-BB1A-8ECE2C6D2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119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7AFD-14E0-43CD-9837-6898D2075566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BC8D-F4DA-4F8E-BB1A-8ECE2C6D2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186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7AFD-14E0-43CD-9837-6898D2075566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BC8D-F4DA-4F8E-BB1A-8ECE2C6D2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143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7AFD-14E0-43CD-9837-6898D2075566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BC8D-F4DA-4F8E-BB1A-8ECE2C6D2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144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7AFD-14E0-43CD-9837-6898D2075566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BC8D-F4DA-4F8E-BB1A-8ECE2C6D2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249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7AFD-14E0-43CD-9837-6898D2075566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BC8D-F4DA-4F8E-BB1A-8ECE2C6D2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667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7AFD-14E0-43CD-9837-6898D2075566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BC8D-F4DA-4F8E-BB1A-8ECE2C6D2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70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7AFD-14E0-43CD-9837-6898D2075566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BC8D-F4DA-4F8E-BB1A-8ECE2C6D2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1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7AFD-14E0-43CD-9837-6898D2075566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BC8D-F4DA-4F8E-BB1A-8ECE2C6D2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374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7AFD-14E0-43CD-9837-6898D2075566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BC8D-F4DA-4F8E-BB1A-8ECE2C6D2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439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7AFD-14E0-43CD-9837-6898D2075566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BC8D-F4DA-4F8E-BB1A-8ECE2C6D2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238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17AFD-14E0-43CD-9837-6898D2075566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7BC8D-F4DA-4F8E-BB1A-8ECE2C6D2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30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94136" y="1114816"/>
            <a:ext cx="7473863" cy="2395147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kern="1800" dirty="0" smtClean="0">
                <a:solidFill>
                  <a:srgbClr val="CC000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НЕСАНКЦИОНИРОВАННЫЙ МИТИНГ: ВСЕ ОБ </a:t>
            </a: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kern="1800" dirty="0" smtClean="0">
                <a:solidFill>
                  <a:srgbClr val="CC000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ОТВЕТСТВЕННОСТИ ЗА ОРГАНИЗАЦИЮ И УЧАСТИЕ»</a:t>
            </a: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600" y="1494160"/>
            <a:ext cx="2510125" cy="48999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0010" y="3870542"/>
            <a:ext cx="3803062" cy="2455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294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kern="1800" dirty="0" smtClean="0"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Крылатое латинское выражение гласит «</a:t>
            </a:r>
            <a:r>
              <a:rPr lang="ru-RU" kern="1800" dirty="0" err="1" smtClean="0"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Dura</a:t>
            </a:r>
            <a:r>
              <a:rPr lang="ru-RU" kern="1800" dirty="0" smtClean="0"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kern="1800" dirty="0" err="1" smtClean="0"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lex</a:t>
            </a:r>
            <a:r>
              <a:rPr lang="ru-RU" kern="1800" dirty="0" smtClean="0"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kern="1800" dirty="0" err="1" smtClean="0"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sed</a:t>
            </a:r>
            <a:r>
              <a:rPr lang="ru-RU" kern="1800" dirty="0" smtClean="0"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kern="1800" dirty="0" err="1" smtClean="0"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lex</a:t>
            </a:r>
            <a:r>
              <a:rPr lang="ru-RU" kern="1800" dirty="0" smtClean="0"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что в переводе с латыни значит: «Суров закон, но закон», т.е. как бы ни был суров закон, его следует соблюдать.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9253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88723"/>
            <a:ext cx="10515600" cy="5588240"/>
          </a:xfrm>
        </p:spPr>
        <p:txBody>
          <a:bodyPr>
            <a:norm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b="1" dirty="0" smtClean="0"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Чем грозит участие в несанкционированном митинге?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endParaRPr lang="ru-RU" b="1" i="1" dirty="0" smtClean="0">
              <a:effectLst/>
              <a:highlight>
                <a:srgbClr val="FFFF00"/>
              </a:highlight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b="1" i="1" dirty="0" smtClean="0">
                <a:effectLst/>
                <a:highlight>
                  <a:srgbClr val="FFFF00"/>
                </a:highlight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Несанкционированный митинг</a:t>
            </a:r>
            <a:r>
              <a:rPr lang="ru-RU" i="1" dirty="0" smtClean="0"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отличается от санкционированного тем, что проводится без предварительного согласования с исполнительным органом власти. За проведение такого мероприятия и участие в нем предусмотрена различного рода ответственность. 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3794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Люди нарушают закон… почему?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dirty="0" smtClean="0"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денежные награды за задержания представителями правоохранительных органов.</a:t>
            </a:r>
          </a:p>
          <a:p>
            <a:pPr marL="342900" indent="-342900" algn="just">
              <a:lnSpc>
                <a:spcPct val="115000"/>
              </a:lnSpc>
              <a:buBlip>
                <a:blip r:embed="rId2"/>
              </a:buBlip>
            </a:pPr>
            <a:r>
              <a:rPr lang="ru-RU" sz="2400" dirty="0" smtClean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Подростковый возраст всегда проявляет склонности к бунтарству и неповиновению, в том числе и против взрослых. Дети готовы на многие резкие поступки, которые не совершит даже взрослый</a:t>
            </a:r>
            <a:endParaRPr lang="ru-RU" sz="2400" dirty="0" smtClean="0"/>
          </a:p>
          <a:p>
            <a:pPr marL="0" lv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862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336" y="1690688"/>
            <a:ext cx="11747505" cy="228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161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Родителям и законным представителям несовершеннолетних участников несанкционированных массовых мероприятий следует помнить об административной ответственности, предусмотренной </a:t>
            </a:r>
            <a:r>
              <a:rPr lang="ru-RU" b="1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ст. 5.35 Кодекса Российской </a:t>
            </a:r>
            <a:r>
              <a:rPr lang="ru-RU" dirty="0" smtClean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Федерации об административных правонарушениях за неисполнение обязанностей по содержанию и воспитанию несовершеннолетних.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1888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739034"/>
            <a:ext cx="9808922" cy="489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44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44588"/>
            <a:ext cx="10515600" cy="1439084"/>
          </a:xfrm>
        </p:spPr>
        <p:txBody>
          <a:bodyPr>
            <a:noAutofit/>
          </a:bodyPr>
          <a:lstStyle/>
          <a:p>
            <a:pPr indent="449580" fontAlgn="base">
              <a:lnSpc>
                <a:spcPct val="115000"/>
              </a:lnSpc>
              <a:spcAft>
                <a:spcPts val="1125"/>
              </a:spcAft>
            </a:pPr>
            <a:r>
              <a:rPr lang="ru-RU" sz="2800" b="1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Таким образом, проведение несанкционированных митингов и участие в них влечет возможность привлечения к административной ответственности. Для организаторов мероприятий также предусмотрена возможность уголовного наказания.</a:t>
            </a:r>
            <a:r>
              <a:rPr lang="ru-RU" sz="2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4291" y="3071004"/>
            <a:ext cx="6325644" cy="378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4548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183</Words>
  <Application>Microsoft Office PowerPoint</Application>
  <PresentationFormat>Широкоэкранный</PresentationFormat>
  <Paragraphs>10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Bookman Old Style</vt:lpstr>
      <vt:lpstr>Calibri</vt:lpstr>
      <vt:lpstr>Calibri Light</vt:lpstr>
      <vt:lpstr>Symbol</vt:lpstr>
      <vt:lpstr>Times New Roman</vt:lpstr>
      <vt:lpstr>Тема Office</vt:lpstr>
      <vt:lpstr>НЕСАНКЦИОНИРОВАННЫЙ МИТИНГ: ВСЕ ОБ  ОТВЕТСТВЕННОСТИ ЗА ОРГАНИЗАЦИЮ И УЧАСТИЕ» </vt:lpstr>
      <vt:lpstr>Презентация PowerPoint</vt:lpstr>
      <vt:lpstr>Презентация PowerPoint</vt:lpstr>
      <vt:lpstr>Люди нарушают закон… почему?</vt:lpstr>
      <vt:lpstr>Презентация PowerPoint</vt:lpstr>
      <vt:lpstr>Презентация PowerPoint</vt:lpstr>
      <vt:lpstr>Презентация PowerPoint</vt:lpstr>
      <vt:lpstr>Таким образом, проведение несанкционированных митингов и участие в них влечет возможность привлечения к административной ответственности. Для организаторов мероприятий также предусмотрена возможность уголовного наказания.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НЕСАНКЦИОНИРОВАННЫЙ МИТИНГ: ВСЕ ОБ  ОТВЕТСТВЕННОСТИ ЗА ОРГАНИЗАЦИЮ И УЧАСТИЕ»</dc:title>
  <dc:creator>admin</dc:creator>
  <cp:lastModifiedBy>admin</cp:lastModifiedBy>
  <cp:revision>2</cp:revision>
  <dcterms:created xsi:type="dcterms:W3CDTF">2021-03-16T14:57:49Z</dcterms:created>
  <dcterms:modified xsi:type="dcterms:W3CDTF">2021-03-16T15:04:32Z</dcterms:modified>
</cp:coreProperties>
</file>