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8" r:id="rId2"/>
    <p:sldId id="268" r:id="rId3"/>
    <p:sldId id="269" r:id="rId4"/>
    <p:sldId id="260" r:id="rId5"/>
    <p:sldId id="263" r:id="rId6"/>
    <p:sldId id="261" r:id="rId7"/>
    <p:sldId id="262" r:id="rId8"/>
    <p:sldId id="267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695A1498-B5C4-4998-9309-91E1266F0C12}">
          <p14:sldIdLst>
            <p14:sldId id="258"/>
            <p14:sldId id="268"/>
            <p14:sldId id="269"/>
            <p14:sldId id="260"/>
            <p14:sldId id="263"/>
            <p14:sldId id="261"/>
            <p14:sldId id="262"/>
            <p14:sldId id="267"/>
            <p14:sldId id="26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123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2564904"/>
            <a:ext cx="7992888" cy="3594130"/>
          </a:xfrm>
        </p:spPr>
        <p:txBody>
          <a:bodyPr>
            <a:normAutofit/>
          </a:bodyPr>
          <a:lstStyle/>
          <a:p>
            <a:pPr algn="r"/>
            <a:r>
              <a:rPr lang="ru-RU" u="sng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Выполнил</a:t>
            </a:r>
            <a:r>
              <a:rPr lang="ru-RU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: </a:t>
            </a:r>
            <a:r>
              <a:rPr lang="ru-RU" dirty="0" err="1" smtClean="0">
                <a:solidFill>
                  <a:schemeClr val="tx1"/>
                </a:solidFill>
              </a:rPr>
              <a:t>Нурмухаметов</a:t>
            </a:r>
            <a:r>
              <a:rPr lang="ru-RU" dirty="0" smtClean="0">
                <a:solidFill>
                  <a:schemeClr val="tx1"/>
                </a:solidFill>
              </a:rPr>
              <a:t> Шамиль, 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воспитанник подготовительной группы МБ ДОУ 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Детский сад «Тополёк» села Нугуш</a:t>
            </a:r>
          </a:p>
          <a:p>
            <a:pPr algn="r"/>
            <a:r>
              <a:rPr lang="ru-RU" u="sng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Руководитель</a:t>
            </a:r>
            <a:r>
              <a:rPr lang="ru-RU" dirty="0" smtClean="0">
                <a:solidFill>
                  <a:schemeClr val="tx1"/>
                </a:solidFill>
              </a:rPr>
              <a:t>: Шаяхметова Р.И. 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воспитатель старшей разновозрастной группы</a:t>
            </a:r>
          </a:p>
          <a:p>
            <a:pPr algn="r"/>
            <a:r>
              <a:rPr lang="ru-RU" u="sng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Консультант и фотограф</a:t>
            </a:r>
            <a:r>
              <a:rPr lang="ru-RU" dirty="0" smtClean="0">
                <a:solidFill>
                  <a:schemeClr val="tx1"/>
                </a:solidFill>
              </a:rPr>
              <a:t>: </a:t>
            </a:r>
            <a:r>
              <a:rPr lang="ru-RU" dirty="0" err="1" smtClean="0">
                <a:solidFill>
                  <a:schemeClr val="tx1"/>
                </a:solidFill>
              </a:rPr>
              <a:t>Нурмухаметов</a:t>
            </a:r>
            <a:r>
              <a:rPr lang="ru-RU" dirty="0" smtClean="0">
                <a:solidFill>
                  <a:schemeClr val="tx1"/>
                </a:solidFill>
              </a:rPr>
              <a:t> И.М.-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зоолог-ихтиолог, соискатель научной степени кандидата биологических наук</a:t>
            </a:r>
          </a:p>
          <a:p>
            <a:pPr algn="r"/>
            <a:endParaRPr lang="ru-RU" dirty="0" smtClean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0166" y="404665"/>
            <a:ext cx="6143668" cy="1872207"/>
          </a:xfrm>
        </p:spPr>
        <p:txBody>
          <a:bodyPr>
            <a:normAutofit fontScale="90000"/>
          </a:bodyPr>
          <a:lstStyle/>
          <a:p>
            <a:r>
              <a:rPr lang="ru-RU" sz="6000" dirty="0" smtClean="0">
                <a:solidFill>
                  <a:schemeClr val="tx1"/>
                </a:solidFill>
              </a:rPr>
              <a:t>Кто такая веретеница?</a:t>
            </a:r>
            <a:endParaRPr lang="ru-RU" sz="6000" dirty="0">
              <a:solidFill>
                <a:schemeClr val="tx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69601">
            <a:off x="690373" y="231587"/>
            <a:ext cx="1336311" cy="2433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49173">
            <a:off x="6884061" y="262649"/>
            <a:ext cx="1925802" cy="2276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Познакомить с веретеницей, с её особенностями.</a:t>
            </a:r>
          </a:p>
          <a:p>
            <a:r>
              <a:rPr lang="ru-RU" dirty="0" smtClean="0"/>
              <a:t>Изучить отличия веретеницы от змей.</a:t>
            </a:r>
          </a:p>
          <a:p>
            <a:r>
              <a:rPr lang="ru-RU" dirty="0" smtClean="0"/>
              <a:t>Формировать бережное отношение ко всему живому.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429000"/>
            <a:ext cx="5040560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8373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Предположим, если люди не будут путать веретеницу со змеями, они не будут их бояться и убивать.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Гипотеза: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5" y="2996952"/>
            <a:ext cx="2682591" cy="2604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61291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1428736"/>
            <a:ext cx="3757610" cy="4143404"/>
          </a:xfrm>
        </p:spPr>
        <p:txBody>
          <a:bodyPr/>
          <a:lstStyle/>
          <a:p>
            <a:pPr algn="just"/>
            <a:r>
              <a:rPr lang="ru-RU" dirty="0" smtClean="0">
                <a:solidFill>
                  <a:schemeClr val="tx1"/>
                </a:solidFill>
              </a:rPr>
              <a:t>Она так похожа на змею. 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</a:rPr>
              <a:t>Чем же она отличается?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3074" name="Picture 2" descr="C:\Users\shurale\Desktop\DSC_2899обр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10" y="1428736"/>
            <a:ext cx="4482285" cy="41191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4000504"/>
            <a:ext cx="7215238" cy="178595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Да, очень похожа на змею: 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</a:rPr>
              <a:t>1. ног нет                     2. сухая чешуйчатая кожа </a:t>
            </a:r>
          </a:p>
          <a:p>
            <a:pPr algn="just"/>
            <a:endParaRPr lang="ru-RU" dirty="0" smtClean="0">
              <a:solidFill>
                <a:schemeClr val="tx1"/>
              </a:solidFill>
            </a:endParaRPr>
          </a:p>
          <a:p>
            <a:pPr algn="just"/>
            <a:r>
              <a:rPr lang="ru-RU" dirty="0" smtClean="0">
                <a:solidFill>
                  <a:schemeClr val="tx1"/>
                </a:solidFill>
              </a:rPr>
              <a:t>3. язык раздвоен.</a:t>
            </a:r>
          </a:p>
        </p:txBody>
      </p:sp>
      <p:pic>
        <p:nvPicPr>
          <p:cNvPr id="6146" name="Picture 2" descr="C:\Users\shurale\Desktop\DSC_89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05789" y="214291"/>
            <a:ext cx="5256956" cy="3714775"/>
          </a:xfrm>
          <a:prstGeom prst="rect">
            <a:avLst/>
          </a:prstGeom>
          <a:noFill/>
        </p:spPr>
      </p:pic>
      <p:pic>
        <p:nvPicPr>
          <p:cNvPr id="2050" name="Picture 2" descr="C:\Users\shurale\Desktop\imag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4429132"/>
            <a:ext cx="473101" cy="555105"/>
          </a:xfrm>
          <a:prstGeom prst="rect">
            <a:avLst/>
          </a:prstGeom>
          <a:noFill/>
        </p:spPr>
      </p:pic>
      <p:pic>
        <p:nvPicPr>
          <p:cNvPr id="2051" name="Picture 3" descr="C:\Users\shurale\Desktop\Без названия (2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15206" y="4429132"/>
            <a:ext cx="734731" cy="488930"/>
          </a:xfrm>
          <a:prstGeom prst="rect">
            <a:avLst/>
          </a:prstGeom>
          <a:noFill/>
        </p:spPr>
      </p:pic>
      <p:pic>
        <p:nvPicPr>
          <p:cNvPr id="2052" name="Picture 4" descr="C:\Users\shurale\Desktop\Без названия.bmp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00364" y="5214950"/>
            <a:ext cx="849448" cy="49369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714612" y="6000768"/>
            <a:ext cx="3571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Но есть и отличия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4572008"/>
            <a:ext cx="4257676" cy="1785950"/>
          </a:xfrm>
        </p:spPr>
        <p:txBody>
          <a:bodyPr/>
          <a:lstStyle/>
          <a:p>
            <a:pPr algn="just"/>
            <a:r>
              <a:rPr lang="ru-RU" dirty="0" smtClean="0">
                <a:solidFill>
                  <a:schemeClr val="tx1"/>
                </a:solidFill>
              </a:rPr>
              <a:t>У ящерицы есть настоящие веки, она может моргать.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285728"/>
            <a:ext cx="8305800" cy="857256"/>
          </a:xfrm>
        </p:spPr>
        <p:txBody>
          <a:bodyPr/>
          <a:lstStyle/>
          <a:p>
            <a:r>
              <a:rPr lang="ru-RU" dirty="0" smtClean="0"/>
              <a:t>Отличие веретеницы от змей</a:t>
            </a:r>
            <a:endParaRPr lang="ru-RU" dirty="0"/>
          </a:p>
        </p:txBody>
      </p:sp>
      <p:pic>
        <p:nvPicPr>
          <p:cNvPr id="4098" name="Picture 2" descr="C:\Users\shurale\Desktop\0008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500174"/>
            <a:ext cx="4207348" cy="3071834"/>
          </a:xfrm>
          <a:prstGeom prst="rect">
            <a:avLst/>
          </a:prstGeom>
          <a:noFill/>
        </p:spPr>
      </p:pic>
      <p:pic>
        <p:nvPicPr>
          <p:cNvPr id="4099" name="Picture 3" descr="C:\Users\shurale\Desktop\DSC_03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37798" y="1488938"/>
            <a:ext cx="3944284" cy="308307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929190" y="4572008"/>
            <a:ext cx="38576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/>
              <a:t>У змей веки сросшиеся и прозрачные. Она смотрит сквозь веко, как люди сквозь очки.</a:t>
            </a:r>
            <a:endParaRPr lang="ru-RU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4572008"/>
            <a:ext cx="4400552" cy="1785950"/>
          </a:xfrm>
        </p:spPr>
        <p:txBody>
          <a:bodyPr/>
          <a:lstStyle/>
          <a:p>
            <a:pPr algn="just"/>
            <a:r>
              <a:rPr lang="ru-RU" dirty="0" smtClean="0">
                <a:solidFill>
                  <a:schemeClr val="tx1"/>
                </a:solidFill>
              </a:rPr>
              <a:t>Как и многие ящерицы, веретеница отбрасывает хвост в случае опасности.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</a:rPr>
              <a:t>На фото у ящерица уже нет хвоста.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285728"/>
            <a:ext cx="8305800" cy="857256"/>
          </a:xfrm>
        </p:spPr>
        <p:txBody>
          <a:bodyPr/>
          <a:lstStyle/>
          <a:p>
            <a:r>
              <a:rPr lang="ru-RU" dirty="0" smtClean="0"/>
              <a:t>Отличие веретеницы от змей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357818" y="4572008"/>
            <a:ext cx="32861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/>
              <a:t>Змеи хвост никогда не отбрасывают.</a:t>
            </a:r>
            <a:endParaRPr lang="ru-RU" sz="2200" dirty="0"/>
          </a:p>
        </p:txBody>
      </p:sp>
      <p:pic>
        <p:nvPicPr>
          <p:cNvPr id="5122" name="Picture 2" descr="C:\Users\shurale\Desktop\0008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3" y="1214422"/>
            <a:ext cx="4393433" cy="2928958"/>
          </a:xfrm>
          <a:prstGeom prst="rect">
            <a:avLst/>
          </a:prstGeom>
          <a:noFill/>
        </p:spPr>
      </p:pic>
      <p:pic>
        <p:nvPicPr>
          <p:cNvPr id="5123" name="Picture 3" descr="C:\Users\shurale\Desktop\DSC_81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1214422"/>
            <a:ext cx="2762563" cy="33614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4572008"/>
            <a:ext cx="4686304" cy="1785950"/>
          </a:xfrm>
        </p:spPr>
        <p:txBody>
          <a:bodyPr/>
          <a:lstStyle/>
          <a:p>
            <a:pPr algn="just"/>
            <a:r>
              <a:rPr lang="ru-RU" dirty="0" smtClean="0">
                <a:solidFill>
                  <a:schemeClr val="tx1"/>
                </a:solidFill>
              </a:rPr>
              <a:t>Голова плавно переходит в туловище. Шеи нет. 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</a:rPr>
              <a:t>Чешуя гладкая, блестящая.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</a:rPr>
              <a:t>Туловище слабо изгибается.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285728"/>
            <a:ext cx="8305800" cy="857256"/>
          </a:xfrm>
        </p:spPr>
        <p:txBody>
          <a:bodyPr/>
          <a:lstStyle/>
          <a:p>
            <a:r>
              <a:rPr lang="ru-RU" dirty="0" smtClean="0"/>
              <a:t>Отличие веретеницы от змей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357818" y="4572008"/>
            <a:ext cx="3286148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/>
              <a:t>Голова резко отличается от туловища. </a:t>
            </a:r>
          </a:p>
          <a:p>
            <a:r>
              <a:rPr lang="ru-RU" sz="2200" dirty="0" smtClean="0"/>
              <a:t>Чешуя ребристая, не блестит.</a:t>
            </a:r>
          </a:p>
          <a:p>
            <a:r>
              <a:rPr lang="ru-RU" sz="2200" dirty="0" smtClean="0"/>
              <a:t>Сильно изгибается.</a:t>
            </a:r>
            <a:endParaRPr lang="ru-RU" sz="2200" dirty="0"/>
          </a:p>
        </p:txBody>
      </p:sp>
      <p:pic>
        <p:nvPicPr>
          <p:cNvPr id="1027" name="Picture 3" descr="C:\Users\shurale\Desktop\Новая папка (2)\DSC_36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94" y="1121167"/>
            <a:ext cx="2789221" cy="3165089"/>
          </a:xfrm>
          <a:prstGeom prst="rect">
            <a:avLst/>
          </a:prstGeom>
          <a:noFill/>
        </p:spPr>
      </p:pic>
      <p:pic>
        <p:nvPicPr>
          <p:cNvPr id="9" name="Picture 2" descr="C:\Users\shurale\Desktop\Новая папка (2)\0006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8337" y="1142984"/>
            <a:ext cx="3855101" cy="3214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28736"/>
            <a:ext cx="3614734" cy="5143536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Веретеница достигает длины 40 см.</a:t>
            </a:r>
          </a:p>
          <a:p>
            <a:r>
              <a:rPr lang="ru-RU" dirty="0" smtClean="0"/>
              <a:t>Видит плохо.</a:t>
            </a:r>
          </a:p>
          <a:p>
            <a:r>
              <a:rPr lang="ru-RU" dirty="0" smtClean="0"/>
              <a:t>Имеет острое обоняние.</a:t>
            </a:r>
          </a:p>
          <a:p>
            <a:r>
              <a:rPr lang="ru-RU" dirty="0" smtClean="0"/>
              <a:t>Питается червями, улитками и личинками насекомых.</a:t>
            </a:r>
          </a:p>
          <a:p>
            <a:r>
              <a:rPr lang="ru-RU" dirty="0" smtClean="0"/>
              <a:t>Рождает живых детёнышей.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9146"/>
          </a:xfrm>
        </p:spPr>
        <p:txBody>
          <a:bodyPr/>
          <a:lstStyle/>
          <a:p>
            <a:pPr algn="ctr"/>
            <a:r>
              <a:rPr lang="ru-RU" dirty="0" smtClean="0"/>
              <a:t>Особенности</a:t>
            </a:r>
            <a:endParaRPr lang="ru-RU" dirty="0"/>
          </a:p>
        </p:txBody>
      </p:sp>
      <p:pic>
        <p:nvPicPr>
          <p:cNvPr id="4" name="Picture 2" descr="C:\Users\shurale\Desktop\Новая папка (2)\000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07652" y="1428736"/>
            <a:ext cx="4607747" cy="30718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278</TotalTime>
  <Words>249</Words>
  <Application>Microsoft Office PowerPoint</Application>
  <PresentationFormat>Экран (4:3)</PresentationFormat>
  <Paragraphs>43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Бумажная</vt:lpstr>
      <vt:lpstr>Кто такая веретеница?</vt:lpstr>
      <vt:lpstr>Цель:</vt:lpstr>
      <vt:lpstr>Гипотеза:</vt:lpstr>
      <vt:lpstr>Презентация PowerPoint</vt:lpstr>
      <vt:lpstr>Презентация PowerPoint</vt:lpstr>
      <vt:lpstr>Отличие веретеницы от змей</vt:lpstr>
      <vt:lpstr>Отличие веретеницы от змей</vt:lpstr>
      <vt:lpstr>Отличие веретеницы от змей</vt:lpstr>
      <vt:lpstr>Особенности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Кто такая веретеница </dc:title>
  <dc:creator>shurale</dc:creator>
  <cp:lastModifiedBy>Guzelka</cp:lastModifiedBy>
  <cp:revision>38</cp:revision>
  <dcterms:created xsi:type="dcterms:W3CDTF">2018-02-08T14:05:56Z</dcterms:created>
  <dcterms:modified xsi:type="dcterms:W3CDTF">2021-10-29T13:58:47Z</dcterms:modified>
</cp:coreProperties>
</file>