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60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4" r:id="rId16"/>
    <p:sldId id="265" r:id="rId17"/>
    <p:sldId id="277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604" autoAdjust="0"/>
  </p:normalViewPr>
  <p:slideViewPr>
    <p:cSldViewPr>
      <p:cViewPr varScale="1">
        <p:scale>
          <a:sx n="77" d="100"/>
          <a:sy n="77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301208"/>
            <a:ext cx="8208912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F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>
                <a:solidFill>
                  <a:srgbClr val="00B0F0"/>
                </a:solidFill>
              </a:defRPr>
            </a:lvl2pPr>
            <a:lvl3pPr>
              <a:defRPr sz="2400">
                <a:solidFill>
                  <a:srgbClr val="00B0F0"/>
                </a:solidFill>
              </a:defRPr>
            </a:lvl3pPr>
            <a:lvl4pPr>
              <a:defRPr sz="2000">
                <a:solidFill>
                  <a:srgbClr val="00B0F0"/>
                </a:solidFill>
              </a:defRPr>
            </a:lvl4pPr>
            <a:lvl5pPr>
              <a:defRPr sz="2000">
                <a:solidFill>
                  <a:srgbClr val="00B0F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moeobrazovanie.ru/professions_etnograf.html" TargetMode="External"/><Relationship Id="rId13" Type="http://schemas.openxmlformats.org/officeDocument/2006/relationships/hyperlink" Target="https://moeobrazovanie.ru/professions_menedzher.html" TargetMode="External"/><Relationship Id="rId3" Type="http://schemas.openxmlformats.org/officeDocument/2006/relationships/hyperlink" Target="http://azps.ru/porientation/po/avtomehanik.html" TargetMode="External"/><Relationship Id="rId7" Type="http://schemas.openxmlformats.org/officeDocument/2006/relationships/hyperlink" Target="https://moeobrazovanie.ru/professions_diplomat.html" TargetMode="External"/><Relationship Id="rId12" Type="http://schemas.openxmlformats.org/officeDocument/2006/relationships/hyperlink" Target="https://moeobrazovanie.ru/professions_logist.html" TargetMode="External"/><Relationship Id="rId2" Type="http://schemas.openxmlformats.org/officeDocument/2006/relationships/image" Target="../media/image4.jpeg"/><Relationship Id="rId16" Type="http://schemas.openxmlformats.org/officeDocument/2006/relationships/hyperlink" Target="https://moeobrazovanie.ru/professions_fermer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oeobrazovanie.ru/professions_shokolate.html" TargetMode="External"/><Relationship Id="rId11" Type="http://schemas.openxmlformats.org/officeDocument/2006/relationships/hyperlink" Target="https://moeobrazovanie.ru/professions_kurier.html" TargetMode="External"/><Relationship Id="rId5" Type="http://schemas.openxmlformats.org/officeDocument/2006/relationships/hyperlink" Target="http://azps.ru/porientation/po/veterinar.html" TargetMode="External"/><Relationship Id="rId15" Type="http://schemas.openxmlformats.org/officeDocument/2006/relationships/hyperlink" Target="https://moeobrazovanie.ru/professions_tokar.html" TargetMode="External"/><Relationship Id="rId10" Type="http://schemas.openxmlformats.org/officeDocument/2006/relationships/hyperlink" Target="https://moeobrazovanie.ru/professions_inkassator.html" TargetMode="External"/><Relationship Id="rId4" Type="http://schemas.openxmlformats.org/officeDocument/2006/relationships/hyperlink" Target="http://azps.ru/porientation/po/pohg.html" TargetMode="External"/><Relationship Id="rId9" Type="http://schemas.openxmlformats.org/officeDocument/2006/relationships/hyperlink" Target="https://moeobrazovanie.ru/professions_zvukorezhisser.html" TargetMode="External"/><Relationship Id="rId14" Type="http://schemas.openxmlformats.org/officeDocument/2006/relationships/hyperlink" Target="https://moeobrazovanie.ru/professions_pedagog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43050"/>
            <a:ext cx="8248430" cy="459067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Педагогический совет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Деловая игра «Что? Где? Когда?»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«Пути формирования финансовой   грамотности дошкольников»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 ДОШКОЛЬНОЕ ОБРАЗОВАТЕЛЬНОЕУЧРЕЖДЕНИЕ </a:t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-  ДЕТСКИЙ САД № 50»</a:t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Старшие воспитатели: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Шепилова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Е.С.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Шишкина Т.Е.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404664"/>
            <a:ext cx="547260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жадности и зависти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одну лапу всего не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чужой лодке всегда больше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завидущие, руки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Жадность – что река: чем дальше, тем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себе, ни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98386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1753" y="476672"/>
            <a:ext cx="6804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  «ВАЛЮТА СТРАН МИРА»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ndex.minfin.com.ua/minfin/reference/currency/sign/img/btc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113090" y="1556792"/>
            <a:ext cx="90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$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476867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611560" y="4581128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Биткойн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Доллар Евро   Фунт Стерлингов Иена Юань Рубль Шекель Рупия Тугрик Франк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â¬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0920" y="1476869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Â£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6229" y="1476867"/>
            <a:ext cx="936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Â¥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0112" y="1476867"/>
            <a:ext cx="1260729" cy="98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Â¥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0002" y="1459036"/>
            <a:ext cx="1260729" cy="98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â½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9788" y="2996952"/>
            <a:ext cx="1126604" cy="1054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âª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9659" y="2996952"/>
            <a:ext cx="910580" cy="910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â¨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9914" y="3045718"/>
            <a:ext cx="866315" cy="861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â®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4045" y="3073774"/>
            <a:ext cx="1060124" cy="833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â£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7286" y="3103090"/>
            <a:ext cx="1063026" cy="804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160251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76672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ПОДВИЖНАЯ ИГРА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«ВЫБОР ПРОФЕССИИ»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ловкость, скорость реакций, умение бросать и ловить мяч, быстро реагировать и отвечать на вопросы. Оборудование: резиновый мяч.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2636912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Автомеханик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Бухгалтер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Ветеринар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Шоколатье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Дипломат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Этнограф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Звукорежиссер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Инкассатор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Курьер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Логист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Менеджер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Токарь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Фермер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6614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260648"/>
            <a:ext cx="64807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  ФИЗКУЛЬТМИНУТКА  «БУДЕМ ДЕНЕЖКИ СЧИТАТЬ»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два, три, четыре, пять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шагаем на месте)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денежки считать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сжимаем и разжимаем пальцы рук)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 два оплатим дом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в кулак, отгибаем мизинец и безымянный)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Дом, в котором мы живём.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монетка – одежду купить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отгибаем средний палец)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четвёртую монетку купим есть и пить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(отгибаем указательный палец)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пятую пока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(шевелим большим пальцем)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Спрячем на донышке кошелька!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(спрятать большой палец в кулак, согнув все пальцы).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2925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692696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«АНАГРАММЫ»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СИПЕНЯ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ЛАКМЕРА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ПАРТАЛАЗ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ОВОДРОГ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КАНОЭКОМИ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КАБН </a:t>
            </a:r>
          </a:p>
        </p:txBody>
      </p:sp>
    </p:spTree>
    <p:extLst>
      <p:ext uri="{BB962C8B-B14F-4D97-AF65-F5344CB8AC3E}">
        <p14:creationId xmlns:p14="http://schemas.microsoft.com/office/powerpoint/2010/main" xmlns="" val="1057732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182"/>
            <a:ext cx="9144001" cy="69231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Домашнее задание: 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 дидактических игр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dorozhnaya_veronika_veniaminovna_mbdou_no_25_g._nevinnomys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59"/>
            <a:ext cx="9144000" cy="688086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14422"/>
            <a:ext cx="9001156" cy="4678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заключении хочется отметить: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вы будете делать что-либо полезное и делать хорошо, то богатство всегда будет у вас под рукой. Использовать деньги можно по-разному. Некоторые копят их, а сами живут в бедности. Другие тратят, но тоже не извлекают из этого пользы: зачем дорогой ковер, если он не лежит у нас под ногами? Зачем теплая шуба, если ее не носят в мороз? Зачем украшения, если они спрятаны в сундуке?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Запомните: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вещи не должны копиться попусту и лежать без надобности. Они нужны, чтобы приносить пользу. К чему художнику трактор? Ему требуются яркие краски и мягкие кисти. Зато без трактора не обойдется фермер, выращивающий хлеб. У каждой вещи есть свой хозяин. Никогда не покупайте то, что вам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нужно.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Любимое дело - наше с вами главное богатство, наш клад. А для того, чтобы что-то уметь, чтобы любимое дело все-таки появилось, надо не переставая учиться.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Успехов вам!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714488"/>
            <a:ext cx="76438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 финансовой грамотности педагогов.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Расширить знания о значении финансовой грамотности; актуализировать и расширить знания педагогов в области экономики и финансовой грамотности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Развить потребность к самостоятельному получению знаний, самосовершенствованию, саморазвитию. Развивать речь, мышление, память, коммуникативные навыки, творческие способности; умение работать в коллективе;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Развить умения правильно анализировать и своевременно использовать опыт окружающих в финансовой сфере. Создать положительный образ финансово грамотного человека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25689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 Актуальность   формирования финансовой   грамотности дошкольников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/ст. воспитатель/.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Деловая карусель: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1.Роль воспитателя  и  родителей при формировании  финансовой грамотности дошкольников. /воспитатели групп/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2. Значение  развивающей предметно -  пространственной образовательной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среды  при формировании первичных представлений   о финансовой грамотности дошкольников. /воспитатели и педагоги/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3. Влияние дидактических игр на экономическое развитие дошкольников .   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/воспитатели и педагоги/</a:t>
            </a:r>
          </a:p>
          <a:p>
            <a:r>
              <a:rPr lang="ru-RU" sz="2000" b="1" dirty="0" smtClean="0"/>
              <a:t>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Практическая часть.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Клуб умных и находчивых: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1.Деловая игра «Финансы»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2. Экономическая викторина.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3. Финансовый ринг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III. Домашнее задание: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Презентация дидактических игр по финансовой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грамотности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IV.  Работа с родителями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1. Анкетирование родителей: «Мой ребёнок и финансовая грамота».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8515" y="285728"/>
            <a:ext cx="8795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Деловая карусель: 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59340"/>
            <a:ext cx="7715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1.Роль воспитателя  и  родителей при формировании  финансовой грамотности дошкольников. /воспитатели групп/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2. Значение  развивающей предметно -  пространственной образовательной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среды  при формировании первичных представлений   о финансовой грамотности дошкольников. /воспитатели и педагоги/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3. Влияние дидактических игр на экономическое развитие дошкольников .   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/воспитатели и педагоги/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71462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Деловая игра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«Что? Где? Когда?»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060" y="404664"/>
            <a:ext cx="77513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«КТО ПОСЛЕДНИЙ?»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книги, фильмы, мультфильмы, способствующие развитию финансовой грамотности дошкольников.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70773" y="2924944"/>
            <a:ext cx="540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Бременские музыканты, Ослиные уши, Сказка о золотой рыбке, Сказка о попе и его работнике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Золушка, Морозко, Цветик –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Конек – Горбунок, Огниво, Кот в сапогах,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Фиксики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Копилка, Сказка о золотом петушке, Фунтик и т.д.</a:t>
            </a:r>
            <a:endParaRPr lang="ru-RU" sz="2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0318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34022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«У КОГО БОЛЬШЕ»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способствующие развитию экономических знаний 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2626463"/>
            <a:ext cx="58681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«Семья», 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Дочки-матери» «Столовая», «Кафе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«Поликлиника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Больница», «Скорая помощь», «Школа», «Парикмахерская», «Салон красоты», «Железная дорога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Космос», «Пароход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Зоопарк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«Аптека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Ветеринарная лечебница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движение», «Водители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Гости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рождения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Ателье», «Монополии»</a:t>
            </a:r>
          </a:p>
        </p:txBody>
      </p:sp>
    </p:spTree>
    <p:extLst>
      <p:ext uri="{BB962C8B-B14F-4D97-AF65-F5344CB8AC3E}">
        <p14:creationId xmlns:p14="http://schemas.microsoft.com/office/powerpoint/2010/main" xmlns="" val="22359844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90686" y="1412776"/>
            <a:ext cx="47525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Кончил дело –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Терпенье и труд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кормит, а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деньгах, цене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– не люди, лишними</a:t>
            </a:r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 не живет без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Получишь доход – явится и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купле-продаже, товаре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товар на полке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спрос, на то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Кота в мешке покупать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« А У НАС…ПОСЛОВИЦЫ И ПОГОВОРКИ»</a:t>
            </a:r>
          </a:p>
        </p:txBody>
      </p:sp>
    </p:spTree>
    <p:extLst>
      <p:ext uri="{BB962C8B-B14F-4D97-AF65-F5344CB8AC3E}">
        <p14:creationId xmlns:p14="http://schemas.microsoft.com/office/powerpoint/2010/main" xmlns="" val="279963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274450"/>
            <a:ext cx="52920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бережливости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Бережливость лучше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Бережливая вещь два века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 человека не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лени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Леность наводит на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 до добра не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добре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Доброго держись, а от худого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дело само себя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32409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38f6de3a1f82a5bac8a651ca0179d87a2e42f4e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904</Words>
  <Application>Microsoft Office PowerPoint</Application>
  <PresentationFormat>Экран (4:3)</PresentationFormat>
  <Paragraphs>102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          Педагогический совет                    Деловая игра «Что? Где? Когда?»   «Пути формирования финансовой   грамотности дошкольников»              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</dc:title>
  <dc:creator>obstinate</dc:creator>
  <dc:description>Шаблон презентации с сайта https://presentation-creation.ru/</dc:description>
  <cp:lastModifiedBy>Дмитрий</cp:lastModifiedBy>
  <cp:revision>384</cp:revision>
  <dcterms:created xsi:type="dcterms:W3CDTF">2018-02-25T09:09:03Z</dcterms:created>
  <dcterms:modified xsi:type="dcterms:W3CDTF">2021-10-29T15:03:50Z</dcterms:modified>
</cp:coreProperties>
</file>