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23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C0026-674B-4A11-AD61-6F315341B21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0C66E-A30B-46BD-8D43-2745D06A54A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C0026-674B-4A11-AD61-6F315341B21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0C66E-A30B-46BD-8D43-2745D06A54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C0026-674B-4A11-AD61-6F315341B21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0C66E-A30B-46BD-8D43-2745D06A54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C0026-674B-4A11-AD61-6F315341B21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0C66E-A30B-46BD-8D43-2745D06A54A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C0026-674B-4A11-AD61-6F315341B21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0C66E-A30B-46BD-8D43-2745D06A54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C0026-674B-4A11-AD61-6F315341B21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0C66E-A30B-46BD-8D43-2745D06A54A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C0026-674B-4A11-AD61-6F315341B21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0C66E-A30B-46BD-8D43-2745D06A54A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C0026-674B-4A11-AD61-6F315341B21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0C66E-A30B-46BD-8D43-2745D06A54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C0026-674B-4A11-AD61-6F315341B21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0C66E-A30B-46BD-8D43-2745D06A54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C0026-674B-4A11-AD61-6F315341B21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0C66E-A30B-46BD-8D43-2745D06A54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C0026-674B-4A11-AD61-6F315341B21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0C66E-A30B-46BD-8D43-2745D06A54A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2AC0026-674B-4A11-AD61-6F315341B21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600C66E-A30B-46BD-8D43-2745D06A54A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Выполнила: воспитатель старшей группы</a:t>
            </a:r>
          </a:p>
          <a:p>
            <a:r>
              <a:rPr lang="ru-RU" dirty="0" smtClean="0"/>
              <a:t>Шаяхметова Роза Ишмурзовна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"/>
            <a:ext cx="7175351" cy="2132856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/>
              <a:t>Правила </a:t>
            </a:r>
            <a:r>
              <a:rPr lang="ru-RU" dirty="0" smtClean="0"/>
              <a:t>чистоты и порядка </a:t>
            </a:r>
            <a:r>
              <a:rPr lang="ru-RU" dirty="0" smtClean="0"/>
              <a:t>в детском саду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055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-5538"/>
            <a:ext cx="6408712" cy="6863538"/>
          </a:xfrm>
        </p:spPr>
      </p:pic>
    </p:spTree>
    <p:extLst>
      <p:ext uri="{BB962C8B-B14F-4D97-AF65-F5344CB8AC3E}">
        <p14:creationId xmlns:p14="http://schemas.microsoft.com/office/powerpoint/2010/main" val="271909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45065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49145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0"/>
            <a:ext cx="6512511" cy="191683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268760"/>
            <a:ext cx="6984776" cy="5112568"/>
          </a:xfrm>
        </p:spPr>
      </p:pic>
    </p:spTree>
    <p:extLst>
      <p:ext uri="{BB962C8B-B14F-4D97-AF65-F5344CB8AC3E}">
        <p14:creationId xmlns:p14="http://schemas.microsoft.com/office/powerpoint/2010/main" val="4049679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</TotalTime>
  <Words>19</Words>
  <Application>Microsoft Office PowerPoint</Application>
  <PresentationFormat>Экран (4:3)</PresentationFormat>
  <Paragraphs>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Правила чистоты и порядка в детском саду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чистоты в детском саду</dc:title>
  <dc:creator>Guzelka</dc:creator>
  <cp:lastModifiedBy>Guzelka</cp:lastModifiedBy>
  <cp:revision>2</cp:revision>
  <dcterms:created xsi:type="dcterms:W3CDTF">2021-10-29T10:06:32Z</dcterms:created>
  <dcterms:modified xsi:type="dcterms:W3CDTF">2021-10-29T14:44:05Z</dcterms:modified>
</cp:coreProperties>
</file>