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A0FC3B-FFA5-43BB-8239-6B0502E36510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CE73AE-2B18-44B6-A7B2-453C415A1E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486600" cy="3384376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/>
              <a:t>Правила поведения в детском саду</a:t>
            </a:r>
            <a:endParaRPr lang="ru-RU" sz="72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smtClean="0"/>
              <a:t> </a:t>
            </a:r>
            <a:r>
              <a:rPr lang="ru-RU" dirty="0" smtClean="0"/>
              <a:t>воспитатель старшей группы </a:t>
            </a:r>
            <a:r>
              <a:rPr lang="ru-RU" dirty="0" smtClean="0"/>
              <a:t>Шаяхметова </a:t>
            </a:r>
            <a:r>
              <a:rPr lang="ru-RU" dirty="0" smtClean="0"/>
              <a:t>Роза Ишмурзовна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27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1) Во всем слушайся воспитателя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44824"/>
            <a:ext cx="5760639" cy="4176463"/>
          </a:xfrm>
        </p:spPr>
      </p:pic>
    </p:spTree>
    <p:extLst>
      <p:ext uri="{BB962C8B-B14F-4D97-AF65-F5344CB8AC3E}">
        <p14:creationId xmlns:p14="http://schemas.microsoft.com/office/powerpoint/2010/main" val="268649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2) Береги игрушки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60" y="1789112"/>
            <a:ext cx="5490552" cy="4664224"/>
          </a:xfrm>
        </p:spPr>
      </p:pic>
    </p:spTree>
    <p:extLst>
      <p:ext uri="{BB962C8B-B14F-4D97-AF65-F5344CB8AC3E}">
        <p14:creationId xmlns:p14="http://schemas.microsoft.com/office/powerpoint/2010/main" val="301180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3) Обязательно мой руки перед едой!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3387"/>
            <a:ext cx="7128792" cy="4667250"/>
          </a:xfrm>
        </p:spPr>
      </p:pic>
    </p:spTree>
    <p:extLst>
      <p:ext uri="{BB962C8B-B14F-4D97-AF65-F5344CB8AC3E}">
        <p14:creationId xmlns:p14="http://schemas.microsoft.com/office/powerpoint/2010/main" val="30356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4) Кушай аккуратно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4208"/>
            <a:ext cx="7787208" cy="4865608"/>
          </a:xfrm>
        </p:spPr>
      </p:pic>
    </p:spTree>
    <p:extLst>
      <p:ext uri="{BB962C8B-B14F-4D97-AF65-F5344CB8AC3E}">
        <p14:creationId xmlns:p14="http://schemas.microsoft.com/office/powerpoint/2010/main" val="42251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5) Люби свой детский сад-это твой второй дом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61866"/>
            <a:ext cx="7416824" cy="4347453"/>
          </a:xfrm>
        </p:spPr>
      </p:pic>
    </p:spTree>
    <p:extLst>
      <p:ext uri="{BB962C8B-B14F-4D97-AF65-F5344CB8AC3E}">
        <p14:creationId xmlns:p14="http://schemas.microsoft.com/office/powerpoint/2010/main" val="29351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80947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44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Правила поведения в детском саду</vt:lpstr>
      <vt:lpstr>1) Во всем слушайся воспитателя</vt:lpstr>
      <vt:lpstr>2) Береги игрушки</vt:lpstr>
      <vt:lpstr>3) Обязательно мой руки перед едой!</vt:lpstr>
      <vt:lpstr>4) Кушай аккуратно</vt:lpstr>
      <vt:lpstr>5) Люби свой детский сад-это твой второй дом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детском саду</dc:title>
  <dc:creator>Guzelka</dc:creator>
  <cp:lastModifiedBy>Guzelka</cp:lastModifiedBy>
  <cp:revision>3</cp:revision>
  <dcterms:created xsi:type="dcterms:W3CDTF">2021-10-29T09:43:29Z</dcterms:created>
  <dcterms:modified xsi:type="dcterms:W3CDTF">2021-10-29T14:45:30Z</dcterms:modified>
</cp:coreProperties>
</file>