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15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resnyefakty.org/wp-content/uploads/Deti-geroi-i-ih-podvigi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2HZF5LU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1720" y="1556792"/>
            <a:ext cx="59766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chemeClr val="bg1"/>
                </a:solidFill>
                <a:latin typeface="Arial Black" pitchFamily="34" charset="0"/>
              </a:rPr>
              <a:t>  </a:t>
            </a:r>
            <a:r>
              <a:rPr lang="ru-RU" sz="3600" i="1" dirty="0" smtClean="0">
                <a:solidFill>
                  <a:schemeClr val="bg1"/>
                </a:solidFill>
                <a:latin typeface="Arial Black" pitchFamily="34" charset="0"/>
              </a:rPr>
              <a:t>Имена героев -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  <a:latin typeface="Arial Black" pitchFamily="34" charset="0"/>
              </a:rPr>
              <a:t>          </a:t>
            </a:r>
            <a:r>
              <a:rPr lang="ru-RU" sz="3600" i="1" dirty="0" smtClean="0">
                <a:solidFill>
                  <a:schemeClr val="bg1"/>
                </a:solidFill>
                <a:latin typeface="Arial Black" pitchFamily="34" charset="0"/>
              </a:rPr>
              <a:t>бессмертны!</a:t>
            </a:r>
            <a:r>
              <a:rPr lang="ru-RU" sz="36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ru-RU" sz="3200" b="1" u="sng" dirty="0" smtClean="0">
                <a:latin typeface="Arial Black" pitchFamily="34" charset="0"/>
              </a:rPr>
              <a:t>Дети – герои Великой    Отечественной войны</a:t>
            </a:r>
            <a:endParaRPr lang="ru-RU" sz="3200" b="1" u="sng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548680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>
                <a:solidFill>
                  <a:srgbClr val="FF0000"/>
                </a:solidFill>
                <a:latin typeface="Arial Black" pitchFamily="34" charset="0"/>
              </a:rPr>
              <a:t>1941 - 1945</a:t>
            </a:r>
            <a:endParaRPr lang="ru-RU" sz="5400" i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 advClick="0" advTm="15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19672" y="476672"/>
            <a:ext cx="71287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22 июня 1941 года на нашу Родину напали немецкие фашисты. Началась Великая Отечественная война. На фронт шли мужчины и женщины. Она продолжалась четыре года. Враги напали на нас неожиданно. У них было больше танков и самолётов. Наши армии отступали. Бои шли на земле, в небе, на море.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://universe-tss.su/uploads/posts/2017-07/1499058429_or-442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916832"/>
            <a:ext cx="5796871" cy="345638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5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47664" y="260648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время Великой Отечественной войны дети вместе со взрослыми сражались в армии, были партизанами в тылу врага, помогали в госпитали, работали на заводах и фабриках, помогали фронту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41" name="Picture 1" descr="C:\Users\User\Desktop\ПО ЗАНЯТИЮ\iECEJBVA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356992"/>
            <a:ext cx="4465004" cy="297316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619672" y="1052736"/>
            <a:ext cx="59215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войны это были самые обыкновенные мальчишки и девчонки. Учились, помогали старшим, играли, разводили голубей, иногда даже участвовали в потасовках. Но пришел час тяжелых испытаний и они доказали, каким огромным может стать обыкновенное маленькое детское сердце, когда разгорается в нем священная любовь к Родине, боль за судьбу своего народа и ненависть к врагам. Многие из них стали настоящими героями!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15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https://mtdata.ru/u3/photo984C/20802734650-0/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0"/>
            <a:ext cx="5948660" cy="301894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91680" y="3140968"/>
            <a:ext cx="57606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Алешкин Сергей Андреевич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Ему было всего 6 лет. Отец его погиб на фронте, а мать с братом казнили фашисты за связь с партизанами. Его спасла соседка. Она выбросила его из окна хаты и крикнула, чтобы он бежал, что есть сил. Он бросился в лес. Дело было осенью 1942 года. На него наткнулись разведчики 142 гвардейского полка. Он неделю блуждал в лесу. Они перенесли его на руках в полк и оставили там. Так Сережа стал «Сыном полка». В Сталинградской битве он спас несколько человек,  включая командира.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15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https://ds04.infourok.ru/uploads/ex/0a01/00140730-07592011/hello_html_7d8dfa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88640"/>
            <a:ext cx="2952328" cy="39364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44008" y="188640"/>
            <a:ext cx="42484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Маленькая разведчица Надя Богданова.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9 лет Надя стала разведчицей в партизанском отряде "дяди Вани"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Дьячкова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Маленькая, худенькая, она, прикидываясь нищенкой, бродила среди фашистов, всё подмечая, всё запоминая, и приносила в отряд ценнейшие сведения. А потом вместе с бойцами-партизанами взрывала фашистский штаб, пускала под откос эшелон с военным снаряжением, минировала объекты.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4581128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Надя Богданова, награждена орденами Красного Знамени, Отечественной войны </a:t>
            </a:r>
            <a:r>
              <a:rPr lang="en-US" dirty="0" smtClean="0"/>
              <a:t>I </a:t>
            </a:r>
            <a:r>
              <a:rPr lang="ru-RU" dirty="0" smtClean="0"/>
              <a:t>степени, медалями.  </a:t>
            </a:r>
            <a:endParaRPr lang="ru-RU" dirty="0"/>
          </a:p>
        </p:txBody>
      </p:sp>
    </p:spTree>
  </p:cSld>
  <p:clrMapOvr>
    <a:masterClrMapping/>
  </p:clrMapOvr>
  <p:transition spd="slow" advClick="0" advTm="15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https://ds03.infourok.ru/uploads/ex/0a6d/00030424-f52e56a8/1/img24.jpg"/>
          <p:cNvPicPr>
            <a:picLocks noChangeAspect="1" noChangeArrowheads="1"/>
          </p:cNvPicPr>
          <p:nvPr/>
        </p:nvPicPr>
        <p:blipFill>
          <a:blip r:embed="rId3" cstate="print"/>
          <a:srcRect t="4062" b="32372"/>
          <a:stretch>
            <a:fillRect/>
          </a:stretch>
        </p:blipFill>
        <p:spPr bwMode="auto">
          <a:xfrm>
            <a:off x="1763688" y="0"/>
            <a:ext cx="6624736" cy="29523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51720" y="3068960"/>
            <a:ext cx="52565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Сын полка Володя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Тарновский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Свою первую награду Володя получил за форсирование Днепра и спасение офицера. Медаль «За отвагу» уже ефрейтор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Тарновский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получил после захвата «языка». А потом был Берлин и знаменитый автограф  на Рейхстаге. Тогда он расписался за себя и за своих боевых товарищей. Был награжден орденами Славы 3-й степени и Красной Звезды, медалями «За отвагу» и «За взятие Берлина» и другими. Всего два десятка наград. Когда началась Великая Отечественная война, ему было всего 11 лет.</a:t>
            </a:r>
          </a:p>
        </p:txBody>
      </p:sp>
    </p:spTree>
  </p:cSld>
  <p:clrMapOvr>
    <a:masterClrMapping/>
  </p:clrMapOvr>
  <p:transition spd="slow" advClick="0" advTm="15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https://fhd.multiurok.ru/2/6/3/26316e515af7006d9a74c233e6008f7b731f0b20/konspiekt-vnieklassnogho-mieropriiatiia-malien-kii_5.jpeg"/>
          <p:cNvPicPr>
            <a:picLocks noChangeAspect="1" noChangeArrowheads="1"/>
          </p:cNvPicPr>
          <p:nvPr/>
        </p:nvPicPr>
        <p:blipFill>
          <a:blip r:embed="rId3" cstate="print"/>
          <a:srcRect l="7321" t="7837" r="49797" b="7096"/>
          <a:stretch>
            <a:fillRect/>
          </a:stretch>
        </p:blipFill>
        <p:spPr bwMode="auto">
          <a:xfrm>
            <a:off x="1403648" y="0"/>
            <a:ext cx="2952328" cy="4392488"/>
          </a:xfrm>
          <a:prstGeom prst="rect">
            <a:avLst/>
          </a:prstGeom>
        </p:spPr>
      </p:pic>
      <p:pic>
        <p:nvPicPr>
          <p:cNvPr id="6148" name="Picture 4" descr="https://fhd.multiurok.ru/2/6/3/26316e515af7006d9a74c233e6008f7b731f0b20/konspiekt-vnieklassnogho-mieropriiatiia-malien-kii_5.jpeg"/>
          <p:cNvPicPr>
            <a:picLocks noChangeAspect="1" noChangeArrowheads="1"/>
          </p:cNvPicPr>
          <p:nvPr/>
        </p:nvPicPr>
        <p:blipFill>
          <a:blip r:embed="rId3" cstate="print"/>
          <a:srcRect l="59062" t="4851" r="14164" b="51050"/>
          <a:stretch>
            <a:fillRect/>
          </a:stretch>
        </p:blipFill>
        <p:spPr bwMode="auto">
          <a:xfrm>
            <a:off x="4499992" y="3212976"/>
            <a:ext cx="2448272" cy="3024336"/>
          </a:xfrm>
          <a:prstGeom prst="rect">
            <a:avLst/>
          </a:prstGeom>
          <a:noFill/>
        </p:spPr>
      </p:pic>
      <p:pic>
        <p:nvPicPr>
          <p:cNvPr id="6150" name="Picture 6" descr="https://fhd.multiurok.ru/2/6/3/26316e515af7006d9a74c233e6008f7b731f0b20/konspiekt-vnieklassnogho-mieropriiatiia-malien-kii_5.jpeg"/>
          <p:cNvPicPr>
            <a:picLocks noChangeAspect="1" noChangeArrowheads="1"/>
          </p:cNvPicPr>
          <p:nvPr/>
        </p:nvPicPr>
        <p:blipFill>
          <a:blip r:embed="rId3" cstate="print"/>
          <a:srcRect l="55605" t="49891" r="7383" b="3910"/>
          <a:stretch>
            <a:fillRect/>
          </a:stretch>
        </p:blipFill>
        <p:spPr bwMode="auto">
          <a:xfrm>
            <a:off x="5076056" y="0"/>
            <a:ext cx="3384376" cy="316835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5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Deti-geroi-i-ih-podvigi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0"/>
            <a:ext cx="5976664" cy="390190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95736" y="4509120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герои войны и их подвиги.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Великая Отечественная война показала, что наши люди не останавливаются ни перед чем, когда нужно защищать свою Родину.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15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260648"/>
            <a:ext cx="684076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считать  героем каждого мальчишку и каждую девчонку, которых судьба привела на войну и сделала солдатами, матросами или партизанами, то — десятки, если не сотни тысяч. «Десятки тысяч» — это далеко не преувеличение, а скорее, преуменьшение. И, видимо, точного числа юных героев Великой Отечественной войны мы не узнаем уже никогда. Но это не причина не помнить о них</a:t>
            </a:r>
            <a:r>
              <a:rPr lang="ru-RU" dirty="0" smtClean="0"/>
              <a:t>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Война - не место для детей.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Война — не место для детей!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Здесь нет ни книжек, ни игрушек.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Разрывы мин и грохот пушек,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море крови и смертей.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Война — не место для детей!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Ребенку нужен теплый дом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мамы ласковые руки,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взгляд, наполненный добром,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песни колыбельной звуки.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елочные огоньки,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горы веселое катанье,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Снежки и лыжи, и коньки,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не сиротство и страданье!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15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591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42</cp:revision>
  <dcterms:created xsi:type="dcterms:W3CDTF">2019-11-30T12:12:58Z</dcterms:created>
  <dcterms:modified xsi:type="dcterms:W3CDTF">2020-04-21T09:32:33Z</dcterms:modified>
</cp:coreProperties>
</file>