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7" r:id="rId11"/>
    <p:sldId id="268" r:id="rId12"/>
    <p:sldId id="266" r:id="rId13"/>
    <p:sldId id="265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96" y="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0B46C-4C0E-4C4F-B870-3355627DBFB5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DB8A2-7366-4230-82A5-53849DDE97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80089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0B46C-4C0E-4C4F-B870-3355627DBFB5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DB8A2-7366-4230-82A5-53849DDE97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00905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0B46C-4C0E-4C4F-B870-3355627DBFB5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DB8A2-7366-4230-82A5-53849DDE97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0919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0B46C-4C0E-4C4F-B870-3355627DBFB5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DB8A2-7366-4230-82A5-53849DDE97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16108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0B46C-4C0E-4C4F-B870-3355627DBFB5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DB8A2-7366-4230-82A5-53849DDE97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92336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0B46C-4C0E-4C4F-B870-3355627DBFB5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DB8A2-7366-4230-82A5-53849DDE97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51313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0B46C-4C0E-4C4F-B870-3355627DBFB5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DB8A2-7366-4230-82A5-53849DDE97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27373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0B46C-4C0E-4C4F-B870-3355627DBFB5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DB8A2-7366-4230-82A5-53849DDE97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0774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0B46C-4C0E-4C4F-B870-3355627DBFB5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DB8A2-7366-4230-82A5-53849DDE97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66293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0B46C-4C0E-4C4F-B870-3355627DBFB5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DB8A2-7366-4230-82A5-53849DDE97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22675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0B46C-4C0E-4C4F-B870-3355627DBFB5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DB8A2-7366-4230-82A5-53849DDE97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1667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86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40B46C-4C0E-4C4F-B870-3355627DBFB5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ADB8A2-7366-4230-82A5-53849DDE97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73705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Творческий проект по ПДД</a:t>
            </a:r>
            <a:endParaRPr lang="ru-RU" dirty="0"/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«Безопасная дорога»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411008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Экскурсия по ПДД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4302" y="1501977"/>
            <a:ext cx="5778389" cy="4333792"/>
          </a:xfrm>
          <a:prstGeom prst="rect">
            <a:avLst/>
          </a:prstGeom>
        </p:spPr>
      </p:pic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12345" y="212642"/>
            <a:ext cx="3941455" cy="2956091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34777" y="3168733"/>
            <a:ext cx="4919023" cy="3689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08655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19163" y="143300"/>
            <a:ext cx="4676633" cy="350747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839" y="474260"/>
            <a:ext cx="4722125" cy="354159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25319" y="4015854"/>
            <a:ext cx="3789528" cy="2842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67146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Результативность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Создана подборка музыкальных игр, песен, танцев по теме ПДД;</a:t>
            </a:r>
          </a:p>
          <a:p>
            <a:r>
              <a:rPr lang="ru-RU" dirty="0" smtClean="0"/>
              <a:t>2. Дети закрепили полученные знания культурного поведения на улице, дороге;</a:t>
            </a:r>
          </a:p>
          <a:p>
            <a:r>
              <a:rPr lang="ru-RU" dirty="0" smtClean="0"/>
              <a:t>3. Дети расширили музыкальный кругозор;</a:t>
            </a:r>
          </a:p>
          <a:p>
            <a:r>
              <a:rPr lang="ru-RU" dirty="0" smtClean="0"/>
              <a:t>4. Участники  активно проявляли инициативу в играх, перевоплощались в персонажи: светофор, сотрудник ГИБДД.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569098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0045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	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Актуальность: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детей правилам поведения на дороге актуально во все времена. Статистика попадания детей в дорожно-транспортное происшествие, к сожалению, растет.</a:t>
            </a:r>
            <a:b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Именно в дошкольном возрасте закладывается основа правил окружающего мира. Все, что ребенок усвоит в дошкольном учреждении, будет сопровождать его всю жизнь.  </a:t>
            </a:r>
            <a:b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/>
              <a:t>	</a:t>
            </a:r>
            <a:br>
              <a:rPr lang="ru-RU" sz="2200" dirty="0" smtClean="0"/>
            </a:br>
            <a:r>
              <a:rPr lang="ru-RU" sz="2200" dirty="0"/>
              <a:t>	</a:t>
            </a:r>
            <a: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проекта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музыкальный руководитель, воспитатели, дети. </a:t>
            </a:r>
            <a:b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Тип проекта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краткосрочный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 </a:t>
            </a:r>
            <a:r>
              <a:rPr lang="ru-RU" sz="2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недели). 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61160" y="2270759"/>
            <a:ext cx="670560" cy="320041"/>
          </a:xfrm>
        </p:spPr>
        <p:txBody>
          <a:bodyPr>
            <a:normAutofit fontScale="70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8378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dirty="0" smtClean="0"/>
              <a:t>  </a:t>
            </a: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сформировать у детей дошкольного возраста навыки безопасного поведения на дороге и в транспорте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обучить детей основам Правил дорожного движения и дорожных знаков;</a:t>
            </a:r>
            <a:b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- научить ребенка грамотно применять полученные знания;</a:t>
            </a:r>
            <a:b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- воспитывать навыки культурного поведения на улице и в       общественном транспорте. </a:t>
            </a:r>
            <a:endParaRPr lang="ru-RU" sz="3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7927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План проекта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1. Беседа «Знаки дорожного движения» (презентация);</a:t>
            </a:r>
          </a:p>
          <a:p>
            <a:r>
              <a:rPr lang="ru-RU" dirty="0" smtClean="0"/>
              <a:t>2. Беседа «Правила для пешеходов и пассажиров»;</a:t>
            </a:r>
          </a:p>
          <a:p>
            <a:r>
              <a:rPr lang="ru-RU" dirty="0" smtClean="0"/>
              <a:t>3. Подвижные игры: «Зебра», «Стоп-идите», «Будь внимательным»;</a:t>
            </a:r>
          </a:p>
          <a:p>
            <a:r>
              <a:rPr lang="ru-RU" dirty="0" smtClean="0"/>
              <a:t>4. Дидактические игры: «Дорожное лото», «Собери знак» (онлайн-игры); </a:t>
            </a:r>
          </a:p>
          <a:p>
            <a:r>
              <a:rPr lang="ru-RU" dirty="0" smtClean="0"/>
              <a:t>5. Физкультминутка «Пешеходы»;</a:t>
            </a:r>
          </a:p>
          <a:p>
            <a:r>
              <a:rPr lang="ru-RU" dirty="0" smtClean="0"/>
              <a:t>6. Загадки;</a:t>
            </a:r>
          </a:p>
          <a:p>
            <a:r>
              <a:rPr lang="ru-RU" dirty="0" smtClean="0"/>
              <a:t>7. Пальчиковая гимнастика «Машины»;</a:t>
            </a:r>
          </a:p>
          <a:p>
            <a:r>
              <a:rPr lang="ru-RU" dirty="0" smtClean="0"/>
              <a:t>8. Музыкальные номера: танец «Светофор», песня светофора, музыкальная игра «Правила дорожного движения»;</a:t>
            </a:r>
          </a:p>
          <a:p>
            <a:r>
              <a:rPr lang="ru-RU" dirty="0" smtClean="0"/>
              <a:t>9. Консультация для родителей «Безопасная дорога».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98008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" name="Рисунок 1"/>
          <p:cNvPicPr preferRelativeResize="0">
            <a:picLocks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89760" y="1690688"/>
            <a:ext cx="2816304" cy="428742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2517" y="613635"/>
            <a:ext cx="3895954" cy="5364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6427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26480" y="931912"/>
            <a:ext cx="5425440" cy="391987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50720" y="564806"/>
            <a:ext cx="3737134" cy="5348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1044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61360" y="343930"/>
            <a:ext cx="5837872" cy="6194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9168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34528" y="4023359"/>
            <a:ext cx="4860510" cy="272796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12791" y="145292"/>
            <a:ext cx="2840907" cy="377138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81333" y="251460"/>
            <a:ext cx="2753195" cy="4739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7308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37400" y="121920"/>
            <a:ext cx="4246880" cy="318516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3720" y="1341120"/>
            <a:ext cx="4958080" cy="371856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2600" y="3444240"/>
            <a:ext cx="4551680" cy="3413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695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</TotalTime>
  <Words>167</Words>
  <Application>Microsoft Office PowerPoint</Application>
  <PresentationFormat>Широкоэкранный</PresentationFormat>
  <Paragraphs>21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Тема Office</vt:lpstr>
      <vt:lpstr>Творческий проект по ПДД</vt:lpstr>
      <vt:lpstr>       Актуальность: Обучение детей правилам поведения на дороге актуально во все времена. Статистика попадания детей в дорожно-транспортное происшествие, к сожалению, растет.   Именно в дошкольном возрасте закладывается основа правил окружающего мира. Все, что ребенок усвоит в дошкольном учреждении, будет сопровождать его всю жизнь.       Участники проекта: музыкальный руководитель, воспитатели, дети.     Тип проекта: краткосрочный ( 2 недели). </vt:lpstr>
      <vt:lpstr>      Цель:  сформировать у детей дошкольного возраста навыки безопасного поведения на дороге и в транспорте  Задачи:     - обучить детей основам Правил дорожного движения и дорожных знаков;    - научить ребенка грамотно применять полученные знания;    - воспитывать навыки культурного поведения на улице и в       общественном транспорте. </vt:lpstr>
      <vt:lpstr>План проекта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Экскурсия по ПДД</vt:lpstr>
      <vt:lpstr>Презентация PowerPoint</vt:lpstr>
      <vt:lpstr>Результативность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Творческий проект по ПДД</dc:title>
  <dc:creator>Пользователь Windows</dc:creator>
  <cp:lastModifiedBy>Пользователь Windows</cp:lastModifiedBy>
  <cp:revision>9</cp:revision>
  <dcterms:created xsi:type="dcterms:W3CDTF">2021-10-07T06:01:38Z</dcterms:created>
  <dcterms:modified xsi:type="dcterms:W3CDTF">2021-10-29T01:53:51Z</dcterms:modified>
</cp:coreProperties>
</file>