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560261-C176-4868-8DC0-A149C8A347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9D5D61E-1CB6-4E60-A0E9-FF98C42D75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D333F9C-68D8-4B70-BFB2-B7DD1E94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1BF0D-0A05-426D-89BD-8700EE0671E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866BC0C-D2A3-4CD4-BBB8-46ED4AF54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27B49B-5F7C-495E-A8FD-C72046092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FD4C-6D53-4E00-B3BE-B51A7A176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801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33D4FD-8579-4BC9-B61D-1DDA76CD0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CBE5528-BD61-4227-83E5-E1519AA133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27750B8-E1D6-491A-9D1A-69020DA0D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1BF0D-0A05-426D-89BD-8700EE0671E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A4DEC3-CD97-49BE-8718-1E17CF76D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FE03788-4A49-4FCF-93D5-86FC37EE4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FD4C-6D53-4E00-B3BE-B51A7A176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454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FAA8988-2D1B-4CC3-9E7E-BCB01E3C6E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A480911-71F4-4034-86BA-839FF15421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E823FC9-C098-449E-9BE9-D6EC0EA92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1BF0D-0A05-426D-89BD-8700EE0671E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5F4E89-92DE-43AC-A081-44EC443F9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72FCD2-439F-49CC-9A3F-87CC04550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FD4C-6D53-4E00-B3BE-B51A7A176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268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157104-A406-4D3F-9373-EDD91CF91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655BEB-C54B-438F-BDCA-3D7A6F1E52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519B0DF-DC3F-41F3-8FBC-DC98304BB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1BF0D-0A05-426D-89BD-8700EE0671E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E855D47-C70D-459E-BB8B-39380F3F3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DA5D18-949C-4CD8-9CE0-37B2742AB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FD4C-6D53-4E00-B3BE-B51A7A176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740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002D65-8808-48F0-9467-D517A3E75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4074F6D-C05B-4552-90E3-34D441B616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076612A-1468-4F5F-B81D-D1C7F9247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1BF0D-0A05-426D-89BD-8700EE0671E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84C74B-2ED6-47B9-B41E-67147AB91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D867641-C707-46E5-AC3B-9463C14A6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FD4C-6D53-4E00-B3BE-B51A7A176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958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E43FE6-E91F-45DF-B7A0-7392D3DA9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CB0CF9-78E3-4DAC-9E64-44A512F25C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D731898-1256-4744-BEFD-BFF8F7925B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440DDB0-0CC6-4B0A-B50D-3ABCD1D5A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1BF0D-0A05-426D-89BD-8700EE0671E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BC5CC07-8BB1-44F4-80C7-B942793AD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1531DF0-78FB-4889-B5C3-CAB46B92D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FD4C-6D53-4E00-B3BE-B51A7A176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406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2A5C2B-999B-4210-97DF-7E7866C8D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3430F3A-04B3-46F0-BED1-DFB7B6FA1B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8CECBB1-CC95-447C-84F0-1E74B99F69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177B694-D70A-4607-999E-79F1A2482F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071D4D4-E8DD-4D10-ADD8-B652186BA7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AA6904B-5F39-4AEF-8D9C-250CA5C80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1BF0D-0A05-426D-89BD-8700EE0671E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EF0CF2C-9F53-4BE2-8B6B-4D43A4DA8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13F9A53-D625-4BCD-B834-5C2A87DE1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FD4C-6D53-4E00-B3BE-B51A7A176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946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BC4F73-0EF5-4975-B3A1-D424D22BE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AA72F5B-31C9-4D25-9C18-0F954FF3E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1BF0D-0A05-426D-89BD-8700EE0671E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6E3DC83-DE02-4E08-897A-425C66614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D3615F5-862A-4E55-96E2-6380CCA3B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FD4C-6D53-4E00-B3BE-B51A7A176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047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BB17001-EC8B-4E9A-A78E-68691854D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1BF0D-0A05-426D-89BD-8700EE0671E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78ECBE1-EC1B-4998-BFB5-D0A7EC47A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A56E628-A931-4FA7-B54F-B6CF3CED8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FD4C-6D53-4E00-B3BE-B51A7A176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43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4DA3F9-CC6D-45FB-80B3-2498D67F6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C236F4-B067-407D-A123-AC8C5DA90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B4EE266-DF4B-439C-8CF2-A43B875079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C4E5D77-5504-43C3-96DF-CFF8B5502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1BF0D-0A05-426D-89BD-8700EE0671E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6FDDEC2-9CC2-471D-87F7-C0DE2D92A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6332344-CF9C-4E77-8CC1-DCDFEF1A6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FD4C-6D53-4E00-B3BE-B51A7A176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512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811C70-04FF-4D1D-AFB3-8B218BD35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8ED08A6-B8C2-4D99-B05E-DEE33F597B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6BA8326-F395-4D9B-BDDD-E577123938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FF56C20-636E-42DC-BC28-E00576982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1BF0D-0A05-426D-89BD-8700EE0671E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8C574C8-8D77-4C37-85B2-DD09D15AC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31D8FE6-7366-4E24-A92C-DFF5DB718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FD4C-6D53-4E00-B3BE-B51A7A176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792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CCA2ED-3EE2-42E3-8FAB-2505BBE48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0F09FE0-C0B9-4477-AA3B-648FD74797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40E22BD-E80C-4290-B820-C690AB416E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1BF0D-0A05-426D-89BD-8700EE0671E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826C71-96B8-4E59-BE7E-34B68E3F70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6A45B7-43ED-45AE-94BC-8240177C4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FFD4C-6D53-4E00-B3BE-B51A7A176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450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3166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t="-1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C0163A8-A0BD-4EA1-9CA8-C6281FD3C508}"/>
              </a:ext>
            </a:extLst>
          </p:cNvPr>
          <p:cNvSpPr txBox="1"/>
          <p:nvPr/>
        </p:nvSpPr>
        <p:spPr>
          <a:xfrm>
            <a:off x="980661" y="0"/>
            <a:ext cx="10522226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850" algn="ctr"/>
            <a:r>
              <a:rPr lang="ru-RU" sz="1600" b="1" i="0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Тема</a:t>
            </a:r>
            <a:r>
              <a:rPr lang="ru-RU" sz="1600" b="1" i="0" u="none" strike="noStrike" dirty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 «День народного единства»</a:t>
            </a:r>
          </a:p>
          <a:p>
            <a:pPr indent="450850" algn="ctr"/>
            <a:endParaRPr lang="ru-RU" sz="1600" b="0" i="0" dirty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  <a:p>
            <a:pPr indent="450850" algn="just"/>
            <a:r>
              <a:rPr lang="ru-RU" sz="1600" b="1" i="0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Цель:</a:t>
            </a:r>
            <a:r>
              <a:rPr lang="ru-RU" sz="1600" b="0" i="0" u="none" strike="noStrike" dirty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ru-RU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Расширять представления детей о родной стране, о государственных праздниках; </a:t>
            </a:r>
          </a:p>
          <a:p>
            <a:pPr indent="450850" algn="just"/>
            <a:r>
              <a:rPr lang="ru-RU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вызвать интерес к истории своей страны; воспитывать чувство гордости за свою страну,</a:t>
            </a:r>
          </a:p>
          <a:p>
            <a:pPr indent="450850" algn="just"/>
            <a:r>
              <a:rPr lang="ru-RU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любви к ней. </a:t>
            </a:r>
          </a:p>
          <a:p>
            <a:pPr indent="450850" algn="just"/>
            <a:r>
              <a:rPr lang="ru-RU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Знакомить с историей России, гербом и флагом, мелодией гимна. Рассказывать о людях, прославивших Россию; о том, что Российская Федерация (Россия) – Москва – главный город, столица нашей Родины.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50850" algn="just"/>
            <a:r>
              <a:rPr lang="ru-RU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Для осуществления образовательной деятельности по теме рекомендую родителям: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50850" algn="just"/>
            <a:r>
              <a:rPr lang="ru-RU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1)  с детьми символику нашей Родины: гимн, герб, флаг. Рассмотрите их, пусть ребёнок расскажет о них, дополняйте рассказ, расширяйте знания.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50850" algn="just"/>
            <a:r>
              <a:rPr lang="ru-RU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2) Побеседуйте с ребенком о нашей Родине и предложите ответить на следующие вопросы.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50850" algn="just"/>
            <a:r>
              <a:rPr lang="ru-RU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 Как называется наша Родина?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50850" algn="just"/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</a:t>
            </a:r>
            <a:r>
              <a:rPr lang="ru-RU" sz="16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Наша Родина называется Россия, или российская Федерация.)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50850" algn="just"/>
            <a:r>
              <a:rPr lang="ru-RU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  Какие народы живут в России?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50850" algn="just"/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</a:t>
            </a:r>
            <a:r>
              <a:rPr lang="ru-RU" sz="16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 России живут разные народы, на основное население – русские.)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50850" algn="just"/>
            <a:r>
              <a:rPr lang="ru-RU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 Как называется главный город нашей страны?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50850" algn="just"/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</a:t>
            </a:r>
            <a:r>
              <a:rPr lang="ru-RU" sz="16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Главный город нашей страны – Москва. Это столица нашей Родины.)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50850" algn="just"/>
            <a:r>
              <a:rPr lang="ru-RU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 На какой реке стоит столица?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50850" algn="just"/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</a:t>
            </a:r>
            <a:r>
              <a:rPr lang="ru-RU" sz="16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Москва стоит на Москве – реке.)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50850" algn="just"/>
            <a:r>
              <a:rPr lang="ru-RU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 Какие еще города есть в России?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50850" algn="just"/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</a:t>
            </a:r>
            <a:r>
              <a:rPr lang="ru-RU" sz="16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Санкт-Петербург, Новгород, Нижний Новгород, Рязань, Орел, Омск.)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50850" algn="just"/>
            <a:r>
              <a:rPr lang="ru-RU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 Какие реки есть в России?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50850" algn="just"/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</a:t>
            </a:r>
            <a:r>
              <a:rPr lang="ru-RU" sz="16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Волга, Дон, Лена, Енисей, Обь.)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50850" algn="just"/>
            <a:r>
              <a:rPr lang="ru-RU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3) Помогите ребенку объяснить смысл поговорки «Человек без Родины что соловей, без песни».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50850" algn="just"/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</a:t>
            </a:r>
            <a:r>
              <a:rPr lang="ru-RU" sz="16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У каждого человека есть Родина, которую он любит и скучает по ней, когда находится далеко от нее</a:t>
            </a:r>
            <a:r>
              <a:rPr lang="ru-RU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.)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50850" algn="just"/>
            <a:r>
              <a:rPr lang="ru-RU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4) Объясните, что береза – символ России.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7945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6326149-D30C-43A6-8788-58F04E3AB824}"/>
              </a:ext>
            </a:extLst>
          </p:cNvPr>
          <p:cNvSpPr txBox="1"/>
          <p:nvPr/>
        </p:nvSpPr>
        <p:spPr>
          <a:xfrm>
            <a:off x="1610139" y="463826"/>
            <a:ext cx="8971721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850" algn="ctr"/>
            <a:r>
              <a:rPr lang="ru-RU" sz="2800" b="1" i="0" u="sng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О Москве:</a:t>
            </a:r>
          </a:p>
          <a:p>
            <a:pPr indent="450850" algn="ctr"/>
            <a:endParaRPr lang="ru-RU" b="1" u="sng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indent="450850" algn="ctr"/>
            <a:endParaRPr lang="ru-RU" sz="1800" b="1" i="0" u="sng" dirty="0">
              <a:solidFill>
                <a:srgbClr val="0070C0"/>
              </a:solidFill>
              <a:effectLst/>
              <a:latin typeface="Times New Roman" panose="02020603050405020304" pitchFamily="18" charset="0"/>
            </a:endParaRPr>
          </a:p>
          <a:p>
            <a:pPr indent="450850" algn="ctr"/>
            <a:endParaRPr lang="ru-RU" b="1" u="sng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indent="450850" algn="ctr"/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50850" algn="just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1) Прочитайте ребенку текст о Москве.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50850" algn="just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Москва – столица, самый главный город России. Там работают российское правительство, наш президент. Сердце Москвы – Кремль и Красная площадь. В Кремле на Спасской башне установлены главные часы России – Кремлевские куранты. В Москве много заводов, фабрик, театров, музеев, стадионов, парков.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50850" algn="just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2) Подготовьте с ребенком пересказ текста, предварительно задав вопросы.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50850" algn="just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3) Выучите с ребенком отрывок из любого стихотворения («Наша Родина», Степанов «Что мы Родиной зовем?», «Поезжай за моря – океаны»).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50850" algn="just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Поработайте над четкостью дикции, выразительностью речи, произношением звуков.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50850" algn="just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4) Предложите детям сделать иллюстрацию к любому из этих произведений.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37741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415</Words>
  <Application>Microsoft Office PowerPoint</Application>
  <PresentationFormat>Широкоэкранный</PresentationFormat>
  <Paragraphs>35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</cp:revision>
  <dcterms:created xsi:type="dcterms:W3CDTF">2021-10-29T09:40:44Z</dcterms:created>
  <dcterms:modified xsi:type="dcterms:W3CDTF">2021-10-29T09:41:08Z</dcterms:modified>
</cp:coreProperties>
</file>