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онспект занятия по рисованию в нетрадиционной технике в старшей  группе.Тема &quot;Космическое путешествие&quot;. Рисование в старшей группе на тему  космос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285728"/>
            <a:ext cx="9144000" cy="62217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Лучше верить в инопланетян - газета Правд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3933" y="214290"/>
            <a:ext cx="9257933" cy="6619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Инопланетяшки. | Пикабу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44" y="285727"/>
            <a:ext cx="8572560" cy="64401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ДетСад3</dc:creator>
  <cp:lastModifiedBy>ДетСад3</cp:lastModifiedBy>
  <cp:revision>2</cp:revision>
  <dcterms:created xsi:type="dcterms:W3CDTF">2021-04-15T05:02:07Z</dcterms:created>
  <dcterms:modified xsi:type="dcterms:W3CDTF">2021-10-29T00:05:17Z</dcterms:modified>
</cp:coreProperties>
</file>