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4" r:id="rId6"/>
    <p:sldId id="262" r:id="rId7"/>
    <p:sldId id="263" r:id="rId8"/>
    <p:sldId id="266" r:id="rId9"/>
    <p:sldId id="267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alaysia" TargetMode="External"/><Relationship Id="rId2" Type="http://schemas.openxmlformats.org/officeDocument/2006/relationships/hyperlink" Target="http://en.wikipedia.org/wiki/Kuala_Lumpur" TargetMode="External"/><Relationship Id="rId1" Type="http://schemas.openxmlformats.org/officeDocument/2006/relationships/hyperlink" Target="http://en.wikipedia.org/wiki/List_of_twin_buildings_and_structures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en.wikipedia.org/wiki/C%C3%A9sar_Pelli" TargetMode="Externa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hyperlink" Target="http://en.wikipedia.org/wiki/Stephen_Sauvestr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AB055B-6CE3-4CA6-98A2-02C1210AFBD1}" type="doc">
      <dgm:prSet loTypeId="urn:microsoft.com/office/officeart/2005/8/layout/radial2" loCatId="relationship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7055B46-903F-4C64-BC56-427A801F391D}">
      <dgm:prSet custT="1"/>
      <dgm:spPr/>
      <dgm:t>
        <a:bodyPr/>
        <a:lstStyle/>
        <a:p>
          <a:pPr rtl="0"/>
          <a:r>
            <a:rPr lang="en-US" sz="1800" b="1" dirty="0" smtClean="0"/>
            <a:t>The ESB is the tallest building in New York.</a:t>
          </a:r>
          <a:endParaRPr lang="en-US" sz="1800" b="1" u="sng" dirty="0"/>
        </a:p>
      </dgm:t>
    </dgm:pt>
    <dgm:pt modelId="{2DA3C476-449E-4558-814B-CA25A7694744}" type="parTrans" cxnId="{6C4941B1-9365-4D6A-B3A1-A678A915EB8C}">
      <dgm:prSet/>
      <dgm:spPr/>
      <dgm:t>
        <a:bodyPr/>
        <a:lstStyle/>
        <a:p>
          <a:endParaRPr lang="ru-RU"/>
        </a:p>
      </dgm:t>
    </dgm:pt>
    <dgm:pt modelId="{F31A00AA-3F0A-464F-A63D-B25F0ECC69AB}" type="sibTrans" cxnId="{6C4941B1-9365-4D6A-B3A1-A678A915EB8C}">
      <dgm:prSet/>
      <dgm:spPr/>
      <dgm:t>
        <a:bodyPr/>
        <a:lstStyle/>
        <a:p>
          <a:endParaRPr lang="ru-RU"/>
        </a:p>
      </dgm:t>
    </dgm:pt>
    <dgm:pt modelId="{46F735B2-DC3E-4976-BDC1-00A7E77842AC}">
      <dgm:prSet custT="1"/>
      <dgm:spPr/>
      <dgm:t>
        <a:bodyPr/>
        <a:lstStyle/>
        <a:p>
          <a:pPr rtl="0"/>
          <a:r>
            <a:rPr lang="en-US" sz="2000" dirty="0" smtClean="0"/>
            <a:t>It is </a:t>
          </a:r>
          <a:r>
            <a:rPr lang="en-US" sz="2000" b="1" dirty="0" smtClean="0">
              <a:solidFill>
                <a:srgbClr val="FF0000"/>
              </a:solidFill>
            </a:rPr>
            <a:t>443</a:t>
          </a:r>
          <a:r>
            <a:rPr lang="en-US" sz="2000" dirty="0" smtClean="0">
              <a:solidFill>
                <a:srgbClr val="FF0000"/>
              </a:solidFill>
            </a:rPr>
            <a:t> </a:t>
          </a:r>
          <a:r>
            <a:rPr lang="en-US" sz="2000" dirty="0" err="1" smtClean="0"/>
            <a:t>metres</a:t>
          </a:r>
          <a:r>
            <a:rPr lang="en-US" sz="2000" dirty="0" smtClean="0"/>
            <a:t> high</a:t>
          </a:r>
          <a:r>
            <a:rPr lang="en-US" sz="600" dirty="0" smtClean="0"/>
            <a:t>.</a:t>
          </a:r>
          <a:endParaRPr lang="ru-RU" sz="600" dirty="0"/>
        </a:p>
      </dgm:t>
    </dgm:pt>
    <dgm:pt modelId="{64D0A636-71EE-45F9-BEC7-DFFC136BDE07}" type="parTrans" cxnId="{D2B53EC5-4DCB-456C-B12A-D982D9985CD0}">
      <dgm:prSet/>
      <dgm:spPr/>
      <dgm:t>
        <a:bodyPr/>
        <a:lstStyle/>
        <a:p>
          <a:endParaRPr lang="ru-RU"/>
        </a:p>
      </dgm:t>
    </dgm:pt>
    <dgm:pt modelId="{355AC2DF-7080-445A-B483-BAC1FB751D89}" type="sibTrans" cxnId="{D2B53EC5-4DCB-456C-B12A-D982D9985CD0}">
      <dgm:prSet/>
      <dgm:spPr/>
      <dgm:t>
        <a:bodyPr/>
        <a:lstStyle/>
        <a:p>
          <a:endParaRPr lang="ru-RU"/>
        </a:p>
      </dgm:t>
    </dgm:pt>
    <dgm:pt modelId="{50B1F41F-3A14-4D61-BC92-B3C4B504820A}">
      <dgm:prSet custT="1"/>
      <dgm:spPr/>
      <dgm:t>
        <a:bodyPr/>
        <a:lstStyle/>
        <a:p>
          <a:pPr rtl="0"/>
          <a:r>
            <a:rPr lang="en-US" sz="1800" dirty="0" smtClean="0"/>
            <a:t>It has </a:t>
          </a:r>
          <a:r>
            <a:rPr lang="en-US" sz="1800" b="1" dirty="0" smtClean="0">
              <a:solidFill>
                <a:srgbClr val="FF0000"/>
              </a:solidFill>
            </a:rPr>
            <a:t>103</a:t>
          </a:r>
          <a:r>
            <a:rPr lang="en-US" sz="1800" dirty="0" smtClean="0"/>
            <a:t> floors.</a:t>
          </a:r>
          <a:endParaRPr lang="ru-RU" sz="1800" dirty="0"/>
        </a:p>
      </dgm:t>
    </dgm:pt>
    <dgm:pt modelId="{62ED3D6E-7BDA-4C61-A0DB-781C4D236859}" type="parTrans" cxnId="{9A0461A6-20BF-4D6F-B1D2-675F192CC39D}">
      <dgm:prSet/>
      <dgm:spPr/>
      <dgm:t>
        <a:bodyPr/>
        <a:lstStyle/>
        <a:p>
          <a:endParaRPr lang="ru-RU"/>
        </a:p>
      </dgm:t>
    </dgm:pt>
    <dgm:pt modelId="{DDD88A00-3380-474D-AD2F-57D1CACF8E49}" type="sibTrans" cxnId="{9A0461A6-20BF-4D6F-B1D2-675F192CC39D}">
      <dgm:prSet/>
      <dgm:spPr/>
      <dgm:t>
        <a:bodyPr/>
        <a:lstStyle/>
        <a:p>
          <a:endParaRPr lang="ru-RU"/>
        </a:p>
      </dgm:t>
    </dgm:pt>
    <dgm:pt modelId="{53A7ADFF-70B8-4A43-846A-22B13854A950}">
      <dgm:prSet custT="1"/>
      <dgm:spPr/>
      <dgm:t>
        <a:bodyPr/>
        <a:lstStyle/>
        <a:p>
          <a:pPr rtl="0"/>
          <a:r>
            <a:rPr lang="en-US" sz="2000" dirty="0" smtClean="0"/>
            <a:t>It was built in </a:t>
          </a:r>
          <a:r>
            <a:rPr lang="en-US" sz="2000" b="1" dirty="0" smtClean="0">
              <a:solidFill>
                <a:srgbClr val="FF0000"/>
              </a:solidFill>
            </a:rPr>
            <a:t>1930</a:t>
          </a:r>
          <a:r>
            <a:rPr lang="en-US" sz="2000" dirty="0" smtClean="0"/>
            <a:t>.</a:t>
          </a:r>
          <a:endParaRPr lang="ru-RU" sz="2000" dirty="0"/>
        </a:p>
      </dgm:t>
    </dgm:pt>
    <dgm:pt modelId="{49F4F25B-E1F8-42B3-B0DD-408F2600BB2B}" type="parTrans" cxnId="{CBEA7E24-65F0-4A33-8440-566DD3F06F52}">
      <dgm:prSet/>
      <dgm:spPr/>
      <dgm:t>
        <a:bodyPr/>
        <a:lstStyle/>
        <a:p>
          <a:endParaRPr lang="ru-RU"/>
        </a:p>
      </dgm:t>
    </dgm:pt>
    <dgm:pt modelId="{64E82014-2D53-4622-A0A9-A2FB5A9C1EFD}" type="sibTrans" cxnId="{CBEA7E24-65F0-4A33-8440-566DD3F06F52}">
      <dgm:prSet/>
      <dgm:spPr/>
      <dgm:t>
        <a:bodyPr/>
        <a:lstStyle/>
        <a:p>
          <a:endParaRPr lang="ru-RU"/>
        </a:p>
      </dgm:t>
    </dgm:pt>
    <dgm:pt modelId="{7F3AA41B-0DEF-42C8-95C9-3EC91DEFD2DA}">
      <dgm:prSet custT="1"/>
      <dgm:spPr/>
      <dgm:t>
        <a:bodyPr/>
        <a:lstStyle/>
        <a:p>
          <a:pPr rtl="0"/>
          <a:r>
            <a:rPr lang="en-US" sz="1800" dirty="0" smtClean="0"/>
            <a:t>The ESB has </a:t>
          </a:r>
          <a:r>
            <a:rPr lang="en-US" sz="1800" b="1" dirty="0" smtClean="0">
              <a:solidFill>
                <a:srgbClr val="FF0000"/>
              </a:solidFill>
            </a:rPr>
            <a:t>73</a:t>
          </a:r>
          <a:r>
            <a:rPr lang="en-US" sz="1800" dirty="0" smtClean="0"/>
            <a:t> super fast lifts.</a:t>
          </a:r>
          <a:endParaRPr lang="ru-RU" sz="1800" dirty="0"/>
        </a:p>
      </dgm:t>
    </dgm:pt>
    <dgm:pt modelId="{C1E4A003-0A01-430F-9791-DD12D13715BE}" type="parTrans" cxnId="{B981A3B6-E013-4AD2-96AB-8FA7E043AC1F}">
      <dgm:prSet/>
      <dgm:spPr/>
      <dgm:t>
        <a:bodyPr/>
        <a:lstStyle/>
        <a:p>
          <a:endParaRPr lang="ru-RU"/>
        </a:p>
      </dgm:t>
    </dgm:pt>
    <dgm:pt modelId="{D952BBF3-1625-45BD-86F6-F35464A56EB4}" type="sibTrans" cxnId="{B981A3B6-E013-4AD2-96AB-8FA7E043AC1F}">
      <dgm:prSet/>
      <dgm:spPr/>
      <dgm:t>
        <a:bodyPr/>
        <a:lstStyle/>
        <a:p>
          <a:endParaRPr lang="ru-RU"/>
        </a:p>
      </dgm:t>
    </dgm:pt>
    <dgm:pt modelId="{8859CD12-743B-491E-B87B-70B0BF4229DF}">
      <dgm:prSet/>
      <dgm:spPr/>
      <dgm:t>
        <a:bodyPr/>
        <a:lstStyle/>
        <a:p>
          <a:pPr rtl="0"/>
          <a:r>
            <a:rPr lang="en-US" dirty="0" smtClean="0"/>
            <a:t>The top floors are decorated with beautiful lights. These change </a:t>
          </a:r>
          <a:r>
            <a:rPr lang="en-US" dirty="0" err="1" smtClean="0"/>
            <a:t>colours</a:t>
          </a:r>
          <a:r>
            <a:rPr lang="en-US" dirty="0" smtClean="0"/>
            <a:t> every day.</a:t>
          </a:r>
          <a:endParaRPr lang="ru-RU" dirty="0"/>
        </a:p>
      </dgm:t>
    </dgm:pt>
    <dgm:pt modelId="{95C527BC-85EA-409A-BFAB-AE821408AC01}" type="parTrans" cxnId="{BBB9FAD1-5BB8-4030-AC85-ADBFA43BF596}">
      <dgm:prSet/>
      <dgm:spPr/>
      <dgm:t>
        <a:bodyPr/>
        <a:lstStyle/>
        <a:p>
          <a:endParaRPr lang="ru-RU"/>
        </a:p>
      </dgm:t>
    </dgm:pt>
    <dgm:pt modelId="{A7ABE2FB-97BB-4737-BB65-76D3FEEACBF4}" type="sibTrans" cxnId="{BBB9FAD1-5BB8-4030-AC85-ADBFA43BF596}">
      <dgm:prSet/>
      <dgm:spPr/>
      <dgm:t>
        <a:bodyPr/>
        <a:lstStyle/>
        <a:p>
          <a:endParaRPr lang="ru-RU"/>
        </a:p>
      </dgm:t>
    </dgm:pt>
    <dgm:pt modelId="{9C19F5A7-06EE-4469-9AE0-10C97D5BAFF3}" type="pres">
      <dgm:prSet presAssocID="{46AB055B-6CE3-4CA6-98A2-02C1210AFBD1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5575A7-C699-4B92-BCC8-32DBE304E325}" type="pres">
      <dgm:prSet presAssocID="{46AB055B-6CE3-4CA6-98A2-02C1210AFBD1}" presName="cycle" presStyleCnt="0"/>
      <dgm:spPr/>
    </dgm:pt>
    <dgm:pt modelId="{F6810D2D-88F3-4DD8-ACB6-7B1AD0D52FF3}" type="pres">
      <dgm:prSet presAssocID="{46AB055B-6CE3-4CA6-98A2-02C1210AFBD1}" presName="centerShape" presStyleCnt="0"/>
      <dgm:spPr/>
    </dgm:pt>
    <dgm:pt modelId="{336883C3-42FC-4C96-8449-7D38F078F0A5}" type="pres">
      <dgm:prSet presAssocID="{46AB055B-6CE3-4CA6-98A2-02C1210AFBD1}" presName="connSite" presStyleLbl="node1" presStyleIdx="0" presStyleCnt="7"/>
      <dgm:spPr/>
    </dgm:pt>
    <dgm:pt modelId="{4693F991-2D74-4F36-8A10-B0CAE2EBE20A}" type="pres">
      <dgm:prSet presAssocID="{46AB055B-6CE3-4CA6-98A2-02C1210AFBD1}" presName="visible" presStyleLbl="node1" presStyleIdx="0" presStyleCnt="7" custScaleX="282465" custScaleY="322140" custLinFactX="-41394" custLinFactNeighborX="-100000" custLinFactNeighborY="-1267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1AE2440-8B6D-492A-BBB5-336D2439C298}" type="pres">
      <dgm:prSet presAssocID="{2DA3C476-449E-4558-814B-CA25A7694744}" presName="Name25" presStyleLbl="parChTrans1D1" presStyleIdx="0" presStyleCnt="6"/>
      <dgm:spPr/>
      <dgm:t>
        <a:bodyPr/>
        <a:lstStyle/>
        <a:p>
          <a:endParaRPr lang="ru-RU"/>
        </a:p>
      </dgm:t>
    </dgm:pt>
    <dgm:pt modelId="{369EA80F-ADB4-42C0-B3AE-603656D45EA3}" type="pres">
      <dgm:prSet presAssocID="{57055B46-903F-4C64-BC56-427A801F391D}" presName="node" presStyleCnt="0"/>
      <dgm:spPr/>
    </dgm:pt>
    <dgm:pt modelId="{AE9768A9-CF38-47E7-9916-7C15F10BEB80}" type="pres">
      <dgm:prSet presAssocID="{57055B46-903F-4C64-BC56-427A801F391D}" presName="parentNode" presStyleLbl="node1" presStyleIdx="1" presStyleCnt="7" custScaleX="358710" custScaleY="176452" custLinFactX="200000" custLinFactNeighborX="280352" custLinFactNeighborY="808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32D6D-362C-462F-88F3-FD1DEB9E2829}" type="pres">
      <dgm:prSet presAssocID="{57055B46-903F-4C64-BC56-427A801F391D}" presName="childNode" presStyleLbl="revTx" presStyleIdx="0" presStyleCnt="0">
        <dgm:presLayoutVars>
          <dgm:bulletEnabled val="1"/>
        </dgm:presLayoutVars>
      </dgm:prSet>
      <dgm:spPr/>
    </dgm:pt>
    <dgm:pt modelId="{EA2CE66D-FA02-4D66-B93C-DDD25AED7072}" type="pres">
      <dgm:prSet presAssocID="{64D0A636-71EE-45F9-BEC7-DFFC136BDE07}" presName="Name25" presStyleLbl="parChTrans1D1" presStyleIdx="1" presStyleCnt="6"/>
      <dgm:spPr/>
      <dgm:t>
        <a:bodyPr/>
        <a:lstStyle/>
        <a:p>
          <a:endParaRPr lang="ru-RU"/>
        </a:p>
      </dgm:t>
    </dgm:pt>
    <dgm:pt modelId="{A2AAB13C-DC8A-4471-8E52-728091E7D131}" type="pres">
      <dgm:prSet presAssocID="{46F735B2-DC3E-4976-BDC1-00A7E77842AC}" presName="node" presStyleCnt="0"/>
      <dgm:spPr/>
    </dgm:pt>
    <dgm:pt modelId="{6FAD290C-4133-42F6-A6F9-6EC5A6C3D9DB}" type="pres">
      <dgm:prSet presAssocID="{46F735B2-DC3E-4976-BDC1-00A7E77842AC}" presName="parentNode" presStyleLbl="node1" presStyleIdx="2" presStyleCnt="7" custScaleX="303153" custScaleY="143091" custLinFactNeighborX="-48127" custLinFactNeighborY="-571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880E1-0B8D-46AA-A737-9FC3C3693F1D}" type="pres">
      <dgm:prSet presAssocID="{46F735B2-DC3E-4976-BDC1-00A7E77842AC}" presName="childNode" presStyleLbl="revTx" presStyleIdx="0" presStyleCnt="0">
        <dgm:presLayoutVars>
          <dgm:bulletEnabled val="1"/>
        </dgm:presLayoutVars>
      </dgm:prSet>
      <dgm:spPr/>
    </dgm:pt>
    <dgm:pt modelId="{5C8CDC0F-B133-44E8-9B08-051867B49410}" type="pres">
      <dgm:prSet presAssocID="{62ED3D6E-7BDA-4C61-A0DB-781C4D236859}" presName="Name25" presStyleLbl="parChTrans1D1" presStyleIdx="2" presStyleCnt="6"/>
      <dgm:spPr/>
      <dgm:t>
        <a:bodyPr/>
        <a:lstStyle/>
        <a:p>
          <a:endParaRPr lang="ru-RU"/>
        </a:p>
      </dgm:t>
    </dgm:pt>
    <dgm:pt modelId="{87E47E58-D12B-401A-854E-575439044F8B}" type="pres">
      <dgm:prSet presAssocID="{50B1F41F-3A14-4D61-BC92-B3C4B504820A}" presName="node" presStyleCnt="0"/>
      <dgm:spPr/>
    </dgm:pt>
    <dgm:pt modelId="{E22C196A-2925-49EA-975B-0F79BEB34677}" type="pres">
      <dgm:prSet presAssocID="{50B1F41F-3A14-4D61-BC92-B3C4B504820A}" presName="parentNode" presStyleLbl="node1" presStyleIdx="3" presStyleCnt="7" custScaleX="269498" custScaleY="130340" custLinFactNeighborX="22656" custLinFactNeighborY="-185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61E0B-FFEF-46E2-AA45-77F40DE8F822}" type="pres">
      <dgm:prSet presAssocID="{50B1F41F-3A14-4D61-BC92-B3C4B504820A}" presName="childNode" presStyleLbl="revTx" presStyleIdx="0" presStyleCnt="0">
        <dgm:presLayoutVars>
          <dgm:bulletEnabled val="1"/>
        </dgm:presLayoutVars>
      </dgm:prSet>
      <dgm:spPr/>
    </dgm:pt>
    <dgm:pt modelId="{AAD9BF6F-614C-47F2-89AE-5EF7D80B1217}" type="pres">
      <dgm:prSet presAssocID="{49F4F25B-E1F8-42B3-B0DD-408F2600BB2B}" presName="Name25" presStyleLbl="parChTrans1D1" presStyleIdx="3" presStyleCnt="6"/>
      <dgm:spPr/>
      <dgm:t>
        <a:bodyPr/>
        <a:lstStyle/>
        <a:p>
          <a:endParaRPr lang="ru-RU"/>
        </a:p>
      </dgm:t>
    </dgm:pt>
    <dgm:pt modelId="{F2F5D605-4B72-489F-9B8C-73A53CF319F8}" type="pres">
      <dgm:prSet presAssocID="{53A7ADFF-70B8-4A43-846A-22B13854A950}" presName="node" presStyleCnt="0"/>
      <dgm:spPr/>
    </dgm:pt>
    <dgm:pt modelId="{B3B57B91-0BB3-4990-88A1-73091C85F407}" type="pres">
      <dgm:prSet presAssocID="{53A7ADFF-70B8-4A43-846A-22B13854A950}" presName="parentNode" presStyleLbl="node1" presStyleIdx="4" presStyleCnt="7" custScaleX="314561" custScaleY="141825" custLinFactX="119307" custLinFactNeighborX="200000" custLinFactNeighborY="-365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69B6D-C4CD-4877-9348-7C8388F55393}" type="pres">
      <dgm:prSet presAssocID="{53A7ADFF-70B8-4A43-846A-22B13854A950}" presName="childNode" presStyleLbl="revTx" presStyleIdx="0" presStyleCnt="0">
        <dgm:presLayoutVars>
          <dgm:bulletEnabled val="1"/>
        </dgm:presLayoutVars>
      </dgm:prSet>
      <dgm:spPr/>
    </dgm:pt>
    <dgm:pt modelId="{5CA24BCE-4557-4F6E-BAA7-257C129119C5}" type="pres">
      <dgm:prSet presAssocID="{C1E4A003-0A01-430F-9791-DD12D13715BE}" presName="Name25" presStyleLbl="parChTrans1D1" presStyleIdx="4" presStyleCnt="6"/>
      <dgm:spPr/>
      <dgm:t>
        <a:bodyPr/>
        <a:lstStyle/>
        <a:p>
          <a:endParaRPr lang="ru-RU"/>
        </a:p>
      </dgm:t>
    </dgm:pt>
    <dgm:pt modelId="{686E4CA0-872A-43A1-A0AD-836A87B1F615}" type="pres">
      <dgm:prSet presAssocID="{7F3AA41B-0DEF-42C8-95C9-3EC91DEFD2DA}" presName="node" presStyleCnt="0"/>
      <dgm:spPr/>
    </dgm:pt>
    <dgm:pt modelId="{2153847D-0124-4314-AF4B-38EEAB0BB46C}" type="pres">
      <dgm:prSet presAssocID="{7F3AA41B-0DEF-42C8-95C9-3EC91DEFD2DA}" presName="parentNode" presStyleLbl="node1" presStyleIdx="5" presStyleCnt="7" custScaleX="325014" custScaleY="133959" custLinFactX="-100000" custLinFactNeighborX="-120339" custLinFactNeighborY="870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C9452-AC63-4695-B984-B736005A91FF}" type="pres">
      <dgm:prSet presAssocID="{7F3AA41B-0DEF-42C8-95C9-3EC91DEFD2DA}" presName="childNode" presStyleLbl="revTx" presStyleIdx="0" presStyleCnt="0">
        <dgm:presLayoutVars>
          <dgm:bulletEnabled val="1"/>
        </dgm:presLayoutVars>
      </dgm:prSet>
      <dgm:spPr/>
    </dgm:pt>
    <dgm:pt modelId="{446EED7F-7D08-41B8-AB6A-C8E388327D80}" type="pres">
      <dgm:prSet presAssocID="{95C527BC-85EA-409A-BFAB-AE821408AC01}" presName="Name25" presStyleLbl="parChTrans1D1" presStyleIdx="5" presStyleCnt="6"/>
      <dgm:spPr/>
      <dgm:t>
        <a:bodyPr/>
        <a:lstStyle/>
        <a:p>
          <a:endParaRPr lang="ru-RU"/>
        </a:p>
      </dgm:t>
    </dgm:pt>
    <dgm:pt modelId="{748CA960-3354-4748-B0BB-A9522AB30DB8}" type="pres">
      <dgm:prSet presAssocID="{8859CD12-743B-491E-B87B-70B0BF4229DF}" presName="node" presStyleCnt="0"/>
      <dgm:spPr/>
    </dgm:pt>
    <dgm:pt modelId="{9B0D176F-0579-42F5-B7B7-80CA94B466DF}" type="pres">
      <dgm:prSet presAssocID="{8859CD12-743B-491E-B87B-70B0BF4229DF}" presName="parentNode" presStyleLbl="node1" presStyleIdx="6" presStyleCnt="7" custScaleX="495325" custScaleY="223916" custLinFactX="200000" custLinFactNeighborX="200514" custLinFactNeighborY="-719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67EFA1-A52B-417C-B56C-A2372CB2F9A5}" type="pres">
      <dgm:prSet presAssocID="{8859CD12-743B-491E-B87B-70B0BF4229DF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C4941B1-9365-4D6A-B3A1-A678A915EB8C}" srcId="{46AB055B-6CE3-4CA6-98A2-02C1210AFBD1}" destId="{57055B46-903F-4C64-BC56-427A801F391D}" srcOrd="0" destOrd="0" parTransId="{2DA3C476-449E-4558-814B-CA25A7694744}" sibTransId="{F31A00AA-3F0A-464F-A63D-B25F0ECC69AB}"/>
    <dgm:cxn modelId="{A8853615-2568-4C11-A518-54A108681389}" type="presOf" srcId="{2DA3C476-449E-4558-814B-CA25A7694744}" destId="{E1AE2440-8B6D-492A-BBB5-336D2439C298}" srcOrd="0" destOrd="0" presId="urn:microsoft.com/office/officeart/2005/8/layout/radial2"/>
    <dgm:cxn modelId="{D2B53EC5-4DCB-456C-B12A-D982D9985CD0}" srcId="{46AB055B-6CE3-4CA6-98A2-02C1210AFBD1}" destId="{46F735B2-DC3E-4976-BDC1-00A7E77842AC}" srcOrd="1" destOrd="0" parTransId="{64D0A636-71EE-45F9-BEC7-DFFC136BDE07}" sibTransId="{355AC2DF-7080-445A-B483-BAC1FB751D89}"/>
    <dgm:cxn modelId="{9A0461A6-20BF-4D6F-B1D2-675F192CC39D}" srcId="{46AB055B-6CE3-4CA6-98A2-02C1210AFBD1}" destId="{50B1F41F-3A14-4D61-BC92-B3C4B504820A}" srcOrd="2" destOrd="0" parTransId="{62ED3D6E-7BDA-4C61-A0DB-781C4D236859}" sibTransId="{DDD88A00-3380-474D-AD2F-57D1CACF8E49}"/>
    <dgm:cxn modelId="{D7D86C9A-DC3E-45AF-AB08-896A899D0B55}" type="presOf" srcId="{53A7ADFF-70B8-4A43-846A-22B13854A950}" destId="{B3B57B91-0BB3-4990-88A1-73091C85F407}" srcOrd="0" destOrd="0" presId="urn:microsoft.com/office/officeart/2005/8/layout/radial2"/>
    <dgm:cxn modelId="{CBEA7E24-65F0-4A33-8440-566DD3F06F52}" srcId="{46AB055B-6CE3-4CA6-98A2-02C1210AFBD1}" destId="{53A7ADFF-70B8-4A43-846A-22B13854A950}" srcOrd="3" destOrd="0" parTransId="{49F4F25B-E1F8-42B3-B0DD-408F2600BB2B}" sibTransId="{64E82014-2D53-4622-A0A9-A2FB5A9C1EFD}"/>
    <dgm:cxn modelId="{EEA1BCDD-CE34-489F-915E-A9FE2D09C442}" type="presOf" srcId="{95C527BC-85EA-409A-BFAB-AE821408AC01}" destId="{446EED7F-7D08-41B8-AB6A-C8E388327D80}" srcOrd="0" destOrd="0" presId="urn:microsoft.com/office/officeart/2005/8/layout/radial2"/>
    <dgm:cxn modelId="{BBB9FAD1-5BB8-4030-AC85-ADBFA43BF596}" srcId="{46AB055B-6CE3-4CA6-98A2-02C1210AFBD1}" destId="{8859CD12-743B-491E-B87B-70B0BF4229DF}" srcOrd="5" destOrd="0" parTransId="{95C527BC-85EA-409A-BFAB-AE821408AC01}" sibTransId="{A7ABE2FB-97BB-4737-BB65-76D3FEEACBF4}"/>
    <dgm:cxn modelId="{93871F5B-4BA8-461E-BB54-9FC5C0D19A71}" type="presOf" srcId="{62ED3D6E-7BDA-4C61-A0DB-781C4D236859}" destId="{5C8CDC0F-B133-44E8-9B08-051867B49410}" srcOrd="0" destOrd="0" presId="urn:microsoft.com/office/officeart/2005/8/layout/radial2"/>
    <dgm:cxn modelId="{413BA841-F7F8-487B-84EA-FD61693FD0F2}" type="presOf" srcId="{57055B46-903F-4C64-BC56-427A801F391D}" destId="{AE9768A9-CF38-47E7-9916-7C15F10BEB80}" srcOrd="0" destOrd="0" presId="urn:microsoft.com/office/officeart/2005/8/layout/radial2"/>
    <dgm:cxn modelId="{4545532C-6F91-4BDF-8A56-FE6EF7D216ED}" type="presOf" srcId="{7F3AA41B-0DEF-42C8-95C9-3EC91DEFD2DA}" destId="{2153847D-0124-4314-AF4B-38EEAB0BB46C}" srcOrd="0" destOrd="0" presId="urn:microsoft.com/office/officeart/2005/8/layout/radial2"/>
    <dgm:cxn modelId="{B981A3B6-E013-4AD2-96AB-8FA7E043AC1F}" srcId="{46AB055B-6CE3-4CA6-98A2-02C1210AFBD1}" destId="{7F3AA41B-0DEF-42C8-95C9-3EC91DEFD2DA}" srcOrd="4" destOrd="0" parTransId="{C1E4A003-0A01-430F-9791-DD12D13715BE}" sibTransId="{D952BBF3-1625-45BD-86F6-F35464A56EB4}"/>
    <dgm:cxn modelId="{3ED8C1F1-43C8-47D9-AFB4-E585E66871D7}" type="presOf" srcId="{49F4F25B-E1F8-42B3-B0DD-408F2600BB2B}" destId="{AAD9BF6F-614C-47F2-89AE-5EF7D80B1217}" srcOrd="0" destOrd="0" presId="urn:microsoft.com/office/officeart/2005/8/layout/radial2"/>
    <dgm:cxn modelId="{194D9301-A8BE-4BC1-8E47-5732C51B1C0F}" type="presOf" srcId="{8859CD12-743B-491E-B87B-70B0BF4229DF}" destId="{9B0D176F-0579-42F5-B7B7-80CA94B466DF}" srcOrd="0" destOrd="0" presId="urn:microsoft.com/office/officeart/2005/8/layout/radial2"/>
    <dgm:cxn modelId="{C958C1CF-504D-4DA0-97F2-7C0A29B5BECC}" type="presOf" srcId="{46F735B2-DC3E-4976-BDC1-00A7E77842AC}" destId="{6FAD290C-4133-42F6-A6F9-6EC5A6C3D9DB}" srcOrd="0" destOrd="0" presId="urn:microsoft.com/office/officeart/2005/8/layout/radial2"/>
    <dgm:cxn modelId="{E3856A93-0FB4-4492-9C90-13C028BECA0B}" type="presOf" srcId="{C1E4A003-0A01-430F-9791-DD12D13715BE}" destId="{5CA24BCE-4557-4F6E-BAA7-257C129119C5}" srcOrd="0" destOrd="0" presId="urn:microsoft.com/office/officeart/2005/8/layout/radial2"/>
    <dgm:cxn modelId="{2AC23D73-8B14-4BB4-8945-DFCF55388C62}" type="presOf" srcId="{50B1F41F-3A14-4D61-BC92-B3C4B504820A}" destId="{E22C196A-2925-49EA-975B-0F79BEB34677}" srcOrd="0" destOrd="0" presId="urn:microsoft.com/office/officeart/2005/8/layout/radial2"/>
    <dgm:cxn modelId="{A6FD067A-05FF-4097-B65A-1A266B04A334}" type="presOf" srcId="{46AB055B-6CE3-4CA6-98A2-02C1210AFBD1}" destId="{9C19F5A7-06EE-4469-9AE0-10C97D5BAFF3}" srcOrd="0" destOrd="0" presId="urn:microsoft.com/office/officeart/2005/8/layout/radial2"/>
    <dgm:cxn modelId="{A5CABA96-F1EB-4A62-9CB3-DDBD8EFB989C}" type="presOf" srcId="{64D0A636-71EE-45F9-BEC7-DFFC136BDE07}" destId="{EA2CE66D-FA02-4D66-B93C-DDD25AED7072}" srcOrd="0" destOrd="0" presId="urn:microsoft.com/office/officeart/2005/8/layout/radial2"/>
    <dgm:cxn modelId="{FF2A5E19-9F80-4AC1-9FF6-0A780E8FA6C7}" type="presParOf" srcId="{9C19F5A7-06EE-4469-9AE0-10C97D5BAFF3}" destId="{A15575A7-C699-4B92-BCC8-32DBE304E325}" srcOrd="0" destOrd="0" presId="urn:microsoft.com/office/officeart/2005/8/layout/radial2"/>
    <dgm:cxn modelId="{EA57E796-10C1-4990-8AFD-4CC83502BAAE}" type="presParOf" srcId="{A15575A7-C699-4B92-BCC8-32DBE304E325}" destId="{F6810D2D-88F3-4DD8-ACB6-7B1AD0D52FF3}" srcOrd="0" destOrd="0" presId="urn:microsoft.com/office/officeart/2005/8/layout/radial2"/>
    <dgm:cxn modelId="{B86AB9C6-5DF1-48F5-BA1E-8211CA9E658E}" type="presParOf" srcId="{F6810D2D-88F3-4DD8-ACB6-7B1AD0D52FF3}" destId="{336883C3-42FC-4C96-8449-7D38F078F0A5}" srcOrd="0" destOrd="0" presId="urn:microsoft.com/office/officeart/2005/8/layout/radial2"/>
    <dgm:cxn modelId="{FB0E6739-0A88-452A-A5D7-E09439620F80}" type="presParOf" srcId="{F6810D2D-88F3-4DD8-ACB6-7B1AD0D52FF3}" destId="{4693F991-2D74-4F36-8A10-B0CAE2EBE20A}" srcOrd="1" destOrd="0" presId="urn:microsoft.com/office/officeart/2005/8/layout/radial2"/>
    <dgm:cxn modelId="{EA8C2B6B-A995-45B5-8B61-019987AC8BE5}" type="presParOf" srcId="{A15575A7-C699-4B92-BCC8-32DBE304E325}" destId="{E1AE2440-8B6D-492A-BBB5-336D2439C298}" srcOrd="1" destOrd="0" presId="urn:microsoft.com/office/officeart/2005/8/layout/radial2"/>
    <dgm:cxn modelId="{7D7DFE40-7D83-48DC-8036-4493D513A762}" type="presParOf" srcId="{A15575A7-C699-4B92-BCC8-32DBE304E325}" destId="{369EA80F-ADB4-42C0-B3AE-603656D45EA3}" srcOrd="2" destOrd="0" presId="urn:microsoft.com/office/officeart/2005/8/layout/radial2"/>
    <dgm:cxn modelId="{2FB9E019-1431-4502-8A75-73592C9FD46E}" type="presParOf" srcId="{369EA80F-ADB4-42C0-B3AE-603656D45EA3}" destId="{AE9768A9-CF38-47E7-9916-7C15F10BEB80}" srcOrd="0" destOrd="0" presId="urn:microsoft.com/office/officeart/2005/8/layout/radial2"/>
    <dgm:cxn modelId="{470DB894-4441-4ECB-B8F4-F090D6691B7E}" type="presParOf" srcId="{369EA80F-ADB4-42C0-B3AE-603656D45EA3}" destId="{E0732D6D-362C-462F-88F3-FD1DEB9E2829}" srcOrd="1" destOrd="0" presId="urn:microsoft.com/office/officeart/2005/8/layout/radial2"/>
    <dgm:cxn modelId="{44EFB32D-1F4D-4A92-BE98-8EA8E1E47415}" type="presParOf" srcId="{A15575A7-C699-4B92-BCC8-32DBE304E325}" destId="{EA2CE66D-FA02-4D66-B93C-DDD25AED7072}" srcOrd="3" destOrd="0" presId="urn:microsoft.com/office/officeart/2005/8/layout/radial2"/>
    <dgm:cxn modelId="{08471FC1-83CA-45F0-A13E-B4CF0767D6C6}" type="presParOf" srcId="{A15575A7-C699-4B92-BCC8-32DBE304E325}" destId="{A2AAB13C-DC8A-4471-8E52-728091E7D131}" srcOrd="4" destOrd="0" presId="urn:microsoft.com/office/officeart/2005/8/layout/radial2"/>
    <dgm:cxn modelId="{47DCC0BE-09A2-4838-8637-372DB247D1E4}" type="presParOf" srcId="{A2AAB13C-DC8A-4471-8E52-728091E7D131}" destId="{6FAD290C-4133-42F6-A6F9-6EC5A6C3D9DB}" srcOrd="0" destOrd="0" presId="urn:microsoft.com/office/officeart/2005/8/layout/radial2"/>
    <dgm:cxn modelId="{5C06E3FE-263A-47E7-B6D9-F0BFE76A09B4}" type="presParOf" srcId="{A2AAB13C-DC8A-4471-8E52-728091E7D131}" destId="{52B880E1-0B8D-46AA-A737-9FC3C3693F1D}" srcOrd="1" destOrd="0" presId="urn:microsoft.com/office/officeart/2005/8/layout/radial2"/>
    <dgm:cxn modelId="{CDC06D29-7AF1-4EF6-A252-597A38CD132A}" type="presParOf" srcId="{A15575A7-C699-4B92-BCC8-32DBE304E325}" destId="{5C8CDC0F-B133-44E8-9B08-051867B49410}" srcOrd="5" destOrd="0" presId="urn:microsoft.com/office/officeart/2005/8/layout/radial2"/>
    <dgm:cxn modelId="{A252861F-B610-4FD1-92A2-BDE83CEAF006}" type="presParOf" srcId="{A15575A7-C699-4B92-BCC8-32DBE304E325}" destId="{87E47E58-D12B-401A-854E-575439044F8B}" srcOrd="6" destOrd="0" presId="urn:microsoft.com/office/officeart/2005/8/layout/radial2"/>
    <dgm:cxn modelId="{0075C290-5A8C-4EAC-9054-69022A5ED1EB}" type="presParOf" srcId="{87E47E58-D12B-401A-854E-575439044F8B}" destId="{E22C196A-2925-49EA-975B-0F79BEB34677}" srcOrd="0" destOrd="0" presId="urn:microsoft.com/office/officeart/2005/8/layout/radial2"/>
    <dgm:cxn modelId="{5073D161-5757-41C0-9947-59C3A293F097}" type="presParOf" srcId="{87E47E58-D12B-401A-854E-575439044F8B}" destId="{80661E0B-FFEF-46E2-AA45-77F40DE8F822}" srcOrd="1" destOrd="0" presId="urn:microsoft.com/office/officeart/2005/8/layout/radial2"/>
    <dgm:cxn modelId="{84640ECC-5CE5-44FE-9A1E-C9859C11DCDE}" type="presParOf" srcId="{A15575A7-C699-4B92-BCC8-32DBE304E325}" destId="{AAD9BF6F-614C-47F2-89AE-5EF7D80B1217}" srcOrd="7" destOrd="0" presId="urn:microsoft.com/office/officeart/2005/8/layout/radial2"/>
    <dgm:cxn modelId="{FA65431D-3491-4141-AD91-6B6D6B48A25C}" type="presParOf" srcId="{A15575A7-C699-4B92-BCC8-32DBE304E325}" destId="{F2F5D605-4B72-489F-9B8C-73A53CF319F8}" srcOrd="8" destOrd="0" presId="urn:microsoft.com/office/officeart/2005/8/layout/radial2"/>
    <dgm:cxn modelId="{6C2BD657-39FF-4333-9444-C1C0EA85BE55}" type="presParOf" srcId="{F2F5D605-4B72-489F-9B8C-73A53CF319F8}" destId="{B3B57B91-0BB3-4990-88A1-73091C85F407}" srcOrd="0" destOrd="0" presId="urn:microsoft.com/office/officeart/2005/8/layout/radial2"/>
    <dgm:cxn modelId="{8405A29C-F642-4BCF-BA82-4BDEE0EFBF60}" type="presParOf" srcId="{F2F5D605-4B72-489F-9B8C-73A53CF319F8}" destId="{4EE69B6D-C4CD-4877-9348-7C8388F55393}" srcOrd="1" destOrd="0" presId="urn:microsoft.com/office/officeart/2005/8/layout/radial2"/>
    <dgm:cxn modelId="{959456AC-26BB-43C3-A1EF-7466E68A579D}" type="presParOf" srcId="{A15575A7-C699-4B92-BCC8-32DBE304E325}" destId="{5CA24BCE-4557-4F6E-BAA7-257C129119C5}" srcOrd="9" destOrd="0" presId="urn:microsoft.com/office/officeart/2005/8/layout/radial2"/>
    <dgm:cxn modelId="{04983124-08B0-4870-9CA8-4969439B5DCE}" type="presParOf" srcId="{A15575A7-C699-4B92-BCC8-32DBE304E325}" destId="{686E4CA0-872A-43A1-A0AD-836A87B1F615}" srcOrd="10" destOrd="0" presId="urn:microsoft.com/office/officeart/2005/8/layout/radial2"/>
    <dgm:cxn modelId="{8CB98705-DAB8-4D79-9575-FEB0AC661C30}" type="presParOf" srcId="{686E4CA0-872A-43A1-A0AD-836A87B1F615}" destId="{2153847D-0124-4314-AF4B-38EEAB0BB46C}" srcOrd="0" destOrd="0" presId="urn:microsoft.com/office/officeart/2005/8/layout/radial2"/>
    <dgm:cxn modelId="{2004CE9E-6622-47B2-ABBF-90080ECCCD03}" type="presParOf" srcId="{686E4CA0-872A-43A1-A0AD-836A87B1F615}" destId="{7ABC9452-AC63-4695-B984-B736005A91FF}" srcOrd="1" destOrd="0" presId="urn:microsoft.com/office/officeart/2005/8/layout/radial2"/>
    <dgm:cxn modelId="{4BF9DB53-555B-4B89-8AE9-B0115FA0396A}" type="presParOf" srcId="{A15575A7-C699-4B92-BCC8-32DBE304E325}" destId="{446EED7F-7D08-41B8-AB6A-C8E388327D80}" srcOrd="11" destOrd="0" presId="urn:microsoft.com/office/officeart/2005/8/layout/radial2"/>
    <dgm:cxn modelId="{054F749B-BF2C-420B-8B64-7F7B451DDBF5}" type="presParOf" srcId="{A15575A7-C699-4B92-BCC8-32DBE304E325}" destId="{748CA960-3354-4748-B0BB-A9522AB30DB8}" srcOrd="12" destOrd="0" presId="urn:microsoft.com/office/officeart/2005/8/layout/radial2"/>
    <dgm:cxn modelId="{6FE3B0AF-E4DE-492D-A617-E3F296A3984C}" type="presParOf" srcId="{748CA960-3354-4748-B0BB-A9522AB30DB8}" destId="{9B0D176F-0579-42F5-B7B7-80CA94B466DF}" srcOrd="0" destOrd="0" presId="urn:microsoft.com/office/officeart/2005/8/layout/radial2"/>
    <dgm:cxn modelId="{F3717870-A012-436D-8A83-E7A094E7223F}" type="presParOf" srcId="{748CA960-3354-4748-B0BB-A9522AB30DB8}" destId="{E267EFA1-A52B-417C-B56C-A2372CB2F9A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AB055B-6CE3-4CA6-98A2-02C1210AFBD1}" type="doc">
      <dgm:prSet loTypeId="urn:microsoft.com/office/officeart/2005/8/layout/radial2" loCatId="relationship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7055B46-903F-4C64-BC56-427A801F391D}">
      <dgm:prSet custT="1"/>
      <dgm:spPr/>
      <dgm:t>
        <a:bodyPr/>
        <a:lstStyle/>
        <a:p>
          <a:pPr rtl="0"/>
          <a:r>
            <a:rPr lang="en-US" sz="1800" b="0" u="none" dirty="0" smtClean="0"/>
            <a:t>It was the tallest in the world</a:t>
          </a:r>
          <a:endParaRPr lang="en-US" sz="1800" b="0" u="none" dirty="0"/>
        </a:p>
      </dgm:t>
    </dgm:pt>
    <dgm:pt modelId="{2DA3C476-449E-4558-814B-CA25A7694744}" type="parTrans" cxnId="{6C4941B1-9365-4D6A-B3A1-A678A915EB8C}">
      <dgm:prSet/>
      <dgm:spPr/>
      <dgm:t>
        <a:bodyPr/>
        <a:lstStyle/>
        <a:p>
          <a:endParaRPr lang="ru-RU"/>
        </a:p>
      </dgm:t>
    </dgm:pt>
    <dgm:pt modelId="{F31A00AA-3F0A-464F-A63D-B25F0ECC69AB}" type="sibTrans" cxnId="{6C4941B1-9365-4D6A-B3A1-A678A915EB8C}">
      <dgm:prSet/>
      <dgm:spPr/>
      <dgm:t>
        <a:bodyPr/>
        <a:lstStyle/>
        <a:p>
          <a:endParaRPr lang="ru-RU"/>
        </a:p>
      </dgm:t>
    </dgm:pt>
    <dgm:pt modelId="{46F735B2-DC3E-4976-BDC1-00A7E77842AC}">
      <dgm:prSet custT="1"/>
      <dgm:spPr/>
      <dgm:t>
        <a:bodyPr/>
        <a:lstStyle/>
        <a:p>
          <a:pPr rtl="0"/>
          <a:r>
            <a:rPr lang="en-US" sz="1600" u="none" dirty="0" smtClean="0">
              <a:solidFill>
                <a:schemeClr val="tx1"/>
              </a:solidFill>
            </a:rPr>
            <a:t>are </a:t>
          </a:r>
          <a:r>
            <a:rPr lang="en-US" sz="1600" u="none" dirty="0" smtClean="0">
              <a:solidFill>
                <a:schemeClr val="tx1"/>
              </a:solidFill>
              <a:hlinkClick xmlns:r="http://schemas.openxmlformats.org/officeDocument/2006/relationships" r:id="rId1" tooltip="List of twin buildings and structures"/>
            </a:rPr>
            <a:t>twin skyscrapers</a:t>
          </a:r>
          <a:r>
            <a:rPr lang="en-US" sz="1600" u="none" dirty="0" smtClean="0">
              <a:solidFill>
                <a:schemeClr val="tx1"/>
              </a:solidFill>
            </a:rPr>
            <a:t> in </a:t>
          </a:r>
          <a:r>
            <a:rPr lang="en-US" sz="1600" u="none" dirty="0" smtClean="0">
              <a:solidFill>
                <a:schemeClr val="tx1"/>
              </a:solidFill>
              <a:hlinkClick xmlns:r="http://schemas.openxmlformats.org/officeDocument/2006/relationships" r:id="rId2" tooltip="Kuala Lumpur"/>
            </a:rPr>
            <a:t>Kuala Lumpur</a:t>
          </a:r>
          <a:r>
            <a:rPr lang="en-US" sz="1600" u="none" dirty="0" smtClean="0">
              <a:solidFill>
                <a:schemeClr val="tx1"/>
              </a:solidFill>
            </a:rPr>
            <a:t>, </a:t>
          </a:r>
          <a:r>
            <a:rPr lang="en-US" sz="1600" u="none" dirty="0" smtClean="0">
              <a:solidFill>
                <a:schemeClr val="tx1"/>
              </a:solidFill>
              <a:hlinkClick xmlns:r="http://schemas.openxmlformats.org/officeDocument/2006/relationships" r:id="rId3" tooltip="Malaysia"/>
            </a:rPr>
            <a:t>Malaysia</a:t>
          </a:r>
          <a:r>
            <a:rPr lang="en-US" sz="1600" u="none" dirty="0" smtClean="0">
              <a:solidFill>
                <a:schemeClr val="tx1"/>
              </a:solidFill>
            </a:rPr>
            <a:t>.</a:t>
          </a:r>
          <a:endParaRPr lang="ru-RU" sz="1600" u="none" dirty="0">
            <a:solidFill>
              <a:schemeClr val="tx1"/>
            </a:solidFill>
          </a:endParaRPr>
        </a:p>
      </dgm:t>
    </dgm:pt>
    <dgm:pt modelId="{64D0A636-71EE-45F9-BEC7-DFFC136BDE07}" type="parTrans" cxnId="{D2B53EC5-4DCB-456C-B12A-D982D9985CD0}">
      <dgm:prSet/>
      <dgm:spPr/>
      <dgm:t>
        <a:bodyPr/>
        <a:lstStyle/>
        <a:p>
          <a:endParaRPr lang="ru-RU"/>
        </a:p>
      </dgm:t>
    </dgm:pt>
    <dgm:pt modelId="{355AC2DF-7080-445A-B483-BAC1FB751D89}" type="sibTrans" cxnId="{D2B53EC5-4DCB-456C-B12A-D982D9985CD0}">
      <dgm:prSet/>
      <dgm:spPr/>
      <dgm:t>
        <a:bodyPr/>
        <a:lstStyle/>
        <a:p>
          <a:endParaRPr lang="ru-RU"/>
        </a:p>
      </dgm:t>
    </dgm:pt>
    <dgm:pt modelId="{872BBF59-8F2F-4C20-85EC-89EFB80D1168}">
      <dgm:prSet/>
      <dgm:spPr/>
      <dgm:t>
        <a:bodyPr/>
        <a:lstStyle/>
        <a:p>
          <a:r>
            <a:rPr lang="en-US" dirty="0" smtClean="0"/>
            <a:t>Commercial offices and tourist attraction</a:t>
          </a:r>
          <a:endParaRPr lang="en-US" dirty="0"/>
        </a:p>
      </dgm:t>
    </dgm:pt>
    <dgm:pt modelId="{77568C3B-D0C4-4186-8110-4494E0F13F57}" type="parTrans" cxnId="{40AEE53F-65CB-4313-8097-95E475352BCF}">
      <dgm:prSet/>
      <dgm:spPr/>
      <dgm:t>
        <a:bodyPr/>
        <a:lstStyle/>
        <a:p>
          <a:endParaRPr lang="ru-RU"/>
        </a:p>
      </dgm:t>
    </dgm:pt>
    <dgm:pt modelId="{86EBFB6C-0727-434C-87BF-55E6F1D2498F}" type="sibTrans" cxnId="{40AEE53F-65CB-4313-8097-95E475352BCF}">
      <dgm:prSet/>
      <dgm:spPr/>
      <dgm:t>
        <a:bodyPr/>
        <a:lstStyle/>
        <a:p>
          <a:endParaRPr lang="ru-RU"/>
        </a:p>
      </dgm:t>
    </dgm:pt>
    <dgm:pt modelId="{2A19C77E-A71E-4F95-8018-45B50333F7B4}">
      <dgm:prSet custT="1"/>
      <dgm:spPr/>
      <dgm:t>
        <a:bodyPr/>
        <a:lstStyle/>
        <a:p>
          <a:r>
            <a:rPr lang="en-US" sz="2000" dirty="0" smtClean="0"/>
            <a:t>Construction started – </a:t>
          </a:r>
        </a:p>
        <a:p>
          <a:r>
            <a:rPr lang="en-US" sz="2000" dirty="0" smtClean="0"/>
            <a:t>1 March 1993</a:t>
          </a:r>
          <a:endParaRPr lang="en-US" sz="2000" dirty="0"/>
        </a:p>
      </dgm:t>
    </dgm:pt>
    <dgm:pt modelId="{9A3E61A2-4F44-4B84-B365-80725F39538F}" type="parTrans" cxnId="{0DA8FC76-103D-4566-B5D7-C4F46040EA4E}">
      <dgm:prSet/>
      <dgm:spPr/>
      <dgm:t>
        <a:bodyPr/>
        <a:lstStyle/>
        <a:p>
          <a:endParaRPr lang="ru-RU"/>
        </a:p>
      </dgm:t>
    </dgm:pt>
    <dgm:pt modelId="{C86F12FA-9E2A-475F-80E2-228F9CF7997A}" type="sibTrans" cxnId="{0DA8FC76-103D-4566-B5D7-C4F46040EA4E}">
      <dgm:prSet/>
      <dgm:spPr/>
      <dgm:t>
        <a:bodyPr/>
        <a:lstStyle/>
        <a:p>
          <a:endParaRPr lang="ru-RU"/>
        </a:p>
      </dgm:t>
    </dgm:pt>
    <dgm:pt modelId="{05AEFE10-66D1-4093-8233-3A634BB2C39A}">
      <dgm:prSet custT="1"/>
      <dgm:spPr/>
      <dgm:t>
        <a:bodyPr/>
        <a:lstStyle/>
        <a:p>
          <a:r>
            <a:rPr lang="en-US" sz="1800" u="none" dirty="0" smtClean="0">
              <a:solidFill>
                <a:schemeClr val="tx1"/>
              </a:solidFill>
              <a:hlinkClick xmlns:r="http://schemas.openxmlformats.org/officeDocument/2006/relationships" r:id="rId4" tooltip="César Pelli"/>
            </a:rPr>
            <a:t>Architect: César </a:t>
          </a:r>
          <a:r>
            <a:rPr lang="en-US" sz="1800" u="none" dirty="0" err="1" smtClean="0">
              <a:solidFill>
                <a:schemeClr val="tx1"/>
              </a:solidFill>
              <a:hlinkClick xmlns:r="http://schemas.openxmlformats.org/officeDocument/2006/relationships" r:id="rId4" tooltip="César Pelli"/>
            </a:rPr>
            <a:t>Pelli</a:t>
          </a:r>
          <a:endParaRPr lang="en-US" sz="1800" u="none" dirty="0">
            <a:solidFill>
              <a:schemeClr val="tx1"/>
            </a:solidFill>
          </a:endParaRPr>
        </a:p>
      </dgm:t>
    </dgm:pt>
    <dgm:pt modelId="{DC4934A5-1A26-40B1-9753-22DB279EE3D6}" type="parTrans" cxnId="{14C7D502-0DD2-447C-A25D-13CECE31355A}">
      <dgm:prSet/>
      <dgm:spPr/>
      <dgm:t>
        <a:bodyPr/>
        <a:lstStyle/>
        <a:p>
          <a:endParaRPr lang="ru-RU"/>
        </a:p>
      </dgm:t>
    </dgm:pt>
    <dgm:pt modelId="{0CB400C3-430A-43D1-AA03-883FFB034970}" type="sibTrans" cxnId="{14C7D502-0DD2-447C-A25D-13CECE31355A}">
      <dgm:prSet/>
      <dgm:spPr/>
      <dgm:t>
        <a:bodyPr/>
        <a:lstStyle/>
        <a:p>
          <a:endParaRPr lang="ru-RU"/>
        </a:p>
      </dgm:t>
    </dgm:pt>
    <dgm:pt modelId="{9C19F5A7-06EE-4469-9AE0-10C97D5BAFF3}" type="pres">
      <dgm:prSet presAssocID="{46AB055B-6CE3-4CA6-98A2-02C1210AFBD1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5575A7-C699-4B92-BCC8-32DBE304E325}" type="pres">
      <dgm:prSet presAssocID="{46AB055B-6CE3-4CA6-98A2-02C1210AFBD1}" presName="cycle" presStyleCnt="0"/>
      <dgm:spPr/>
    </dgm:pt>
    <dgm:pt modelId="{F6810D2D-88F3-4DD8-ACB6-7B1AD0D52FF3}" type="pres">
      <dgm:prSet presAssocID="{46AB055B-6CE3-4CA6-98A2-02C1210AFBD1}" presName="centerShape" presStyleCnt="0"/>
      <dgm:spPr/>
    </dgm:pt>
    <dgm:pt modelId="{336883C3-42FC-4C96-8449-7D38F078F0A5}" type="pres">
      <dgm:prSet presAssocID="{46AB055B-6CE3-4CA6-98A2-02C1210AFBD1}" presName="connSite" presStyleLbl="node1" presStyleIdx="0" presStyleCnt="6"/>
      <dgm:spPr/>
    </dgm:pt>
    <dgm:pt modelId="{4693F991-2D74-4F36-8A10-B0CAE2EBE20A}" type="pres">
      <dgm:prSet presAssocID="{46AB055B-6CE3-4CA6-98A2-02C1210AFBD1}" presName="visible" presStyleLbl="node1" presStyleIdx="0" presStyleCnt="6" custScaleX="282465" custScaleY="322140" custLinFactX="-41394" custLinFactNeighborX="-100000" custLinFactNeighborY="-1267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E1AE2440-8B6D-492A-BBB5-336D2439C298}" type="pres">
      <dgm:prSet presAssocID="{2DA3C476-449E-4558-814B-CA25A7694744}" presName="Name25" presStyleLbl="parChTrans1D1" presStyleIdx="0" presStyleCnt="5"/>
      <dgm:spPr/>
      <dgm:t>
        <a:bodyPr/>
        <a:lstStyle/>
        <a:p>
          <a:endParaRPr lang="ru-RU"/>
        </a:p>
      </dgm:t>
    </dgm:pt>
    <dgm:pt modelId="{369EA80F-ADB4-42C0-B3AE-603656D45EA3}" type="pres">
      <dgm:prSet presAssocID="{57055B46-903F-4C64-BC56-427A801F391D}" presName="node" presStyleCnt="0"/>
      <dgm:spPr/>
    </dgm:pt>
    <dgm:pt modelId="{AE9768A9-CF38-47E7-9916-7C15F10BEB80}" type="pres">
      <dgm:prSet presAssocID="{57055B46-903F-4C64-BC56-427A801F391D}" presName="parentNode" presStyleLbl="node1" presStyleIdx="1" presStyleCnt="6" custScaleX="270236" custScaleY="114342" custLinFactX="155616" custLinFactNeighborX="200000" custLinFactNeighborY="446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32D6D-362C-462F-88F3-FD1DEB9E2829}" type="pres">
      <dgm:prSet presAssocID="{57055B46-903F-4C64-BC56-427A801F391D}" presName="childNode" presStyleLbl="revTx" presStyleIdx="0" presStyleCnt="0">
        <dgm:presLayoutVars>
          <dgm:bulletEnabled val="1"/>
        </dgm:presLayoutVars>
      </dgm:prSet>
      <dgm:spPr/>
    </dgm:pt>
    <dgm:pt modelId="{EA2CE66D-FA02-4D66-B93C-DDD25AED7072}" type="pres">
      <dgm:prSet presAssocID="{64D0A636-71EE-45F9-BEC7-DFFC136BDE07}" presName="Name25" presStyleLbl="parChTrans1D1" presStyleIdx="1" presStyleCnt="5"/>
      <dgm:spPr/>
      <dgm:t>
        <a:bodyPr/>
        <a:lstStyle/>
        <a:p>
          <a:endParaRPr lang="ru-RU"/>
        </a:p>
      </dgm:t>
    </dgm:pt>
    <dgm:pt modelId="{A2AAB13C-DC8A-4471-8E52-728091E7D131}" type="pres">
      <dgm:prSet presAssocID="{46F735B2-DC3E-4976-BDC1-00A7E77842AC}" presName="node" presStyleCnt="0"/>
      <dgm:spPr/>
    </dgm:pt>
    <dgm:pt modelId="{6FAD290C-4133-42F6-A6F9-6EC5A6C3D9DB}" type="pres">
      <dgm:prSet presAssocID="{46F735B2-DC3E-4976-BDC1-00A7E77842AC}" presName="parentNode" presStyleLbl="node1" presStyleIdx="2" presStyleCnt="6" custScaleX="286542" custScaleY="122664" custLinFactY="-839" custLinFactNeighborX="-13646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880E1-0B8D-46AA-A737-9FC3C3693F1D}" type="pres">
      <dgm:prSet presAssocID="{46F735B2-DC3E-4976-BDC1-00A7E77842AC}" presName="childNode" presStyleLbl="revTx" presStyleIdx="0" presStyleCnt="0">
        <dgm:presLayoutVars>
          <dgm:bulletEnabled val="1"/>
        </dgm:presLayoutVars>
      </dgm:prSet>
      <dgm:spPr/>
    </dgm:pt>
    <dgm:pt modelId="{14C42CD2-5927-4132-948B-481CE42745AC}" type="pres">
      <dgm:prSet presAssocID="{77568C3B-D0C4-4186-8110-4494E0F13F57}" presName="Name25" presStyleLbl="parChTrans1D1" presStyleIdx="2" presStyleCnt="5"/>
      <dgm:spPr/>
      <dgm:t>
        <a:bodyPr/>
        <a:lstStyle/>
        <a:p>
          <a:endParaRPr lang="ru-RU"/>
        </a:p>
      </dgm:t>
    </dgm:pt>
    <dgm:pt modelId="{BB174AE0-34CB-4983-A3DC-C95AEE25FC06}" type="pres">
      <dgm:prSet presAssocID="{872BBF59-8F2F-4C20-85EC-89EFB80D1168}" presName="node" presStyleCnt="0"/>
      <dgm:spPr/>
    </dgm:pt>
    <dgm:pt modelId="{65DB6B01-987F-4098-96B7-EE72927695DF}" type="pres">
      <dgm:prSet presAssocID="{872BBF59-8F2F-4C20-85EC-89EFB80D1168}" presName="parentNode" presStyleLbl="node1" presStyleIdx="3" presStyleCnt="6" custScaleX="267664" custScaleY="108047" custLinFactX="37417" custLinFactNeighborX="100000" custLinFactNeighborY="-595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D7B3D-FFCF-4D3F-8998-CEC4CD6A4C29}" type="pres">
      <dgm:prSet presAssocID="{872BBF59-8F2F-4C20-85EC-89EFB80D1168}" presName="childNode" presStyleLbl="revTx" presStyleIdx="0" presStyleCnt="0">
        <dgm:presLayoutVars>
          <dgm:bulletEnabled val="1"/>
        </dgm:presLayoutVars>
      </dgm:prSet>
      <dgm:spPr/>
    </dgm:pt>
    <dgm:pt modelId="{A70155ED-A880-42DF-B991-235ADC5A2080}" type="pres">
      <dgm:prSet presAssocID="{DC4934A5-1A26-40B1-9753-22DB279EE3D6}" presName="Name25" presStyleLbl="parChTrans1D1" presStyleIdx="3" presStyleCnt="5"/>
      <dgm:spPr/>
      <dgm:t>
        <a:bodyPr/>
        <a:lstStyle/>
        <a:p>
          <a:endParaRPr lang="ru-RU"/>
        </a:p>
      </dgm:t>
    </dgm:pt>
    <dgm:pt modelId="{8F746036-185A-4887-934D-2E45A73F563A}" type="pres">
      <dgm:prSet presAssocID="{05AEFE10-66D1-4093-8233-3A634BB2C39A}" presName="node" presStyleCnt="0"/>
      <dgm:spPr/>
    </dgm:pt>
    <dgm:pt modelId="{3B022AC9-7ED3-4662-8B14-700FA19D4AFF}" type="pres">
      <dgm:prSet presAssocID="{05AEFE10-66D1-4093-8233-3A634BB2C39A}" presName="parentNode" presStyleLbl="node1" presStyleIdx="4" presStyleCnt="6" custScaleX="283155" custScaleY="193929" custLinFactNeighborX="65209" custLinFactNeighborY="599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05ED7-62CB-41BE-9532-3FA44C6ED9AF}" type="pres">
      <dgm:prSet presAssocID="{05AEFE10-66D1-4093-8233-3A634BB2C39A}" presName="childNode" presStyleLbl="revTx" presStyleIdx="0" presStyleCnt="0">
        <dgm:presLayoutVars>
          <dgm:bulletEnabled val="1"/>
        </dgm:presLayoutVars>
      </dgm:prSet>
      <dgm:spPr/>
    </dgm:pt>
    <dgm:pt modelId="{69EE6119-4FD2-4DA6-9FD3-E2B89C8E5C6D}" type="pres">
      <dgm:prSet presAssocID="{9A3E61A2-4F44-4B84-B365-80725F39538F}" presName="Name25" presStyleLbl="parChTrans1D1" presStyleIdx="4" presStyleCnt="5"/>
      <dgm:spPr/>
      <dgm:t>
        <a:bodyPr/>
        <a:lstStyle/>
        <a:p>
          <a:endParaRPr lang="ru-RU"/>
        </a:p>
      </dgm:t>
    </dgm:pt>
    <dgm:pt modelId="{9C5C89B0-92AE-4D2E-A20E-C2AA4511A6F5}" type="pres">
      <dgm:prSet presAssocID="{2A19C77E-A71E-4F95-8018-45B50333F7B4}" presName="node" presStyleCnt="0"/>
      <dgm:spPr/>
    </dgm:pt>
    <dgm:pt modelId="{DD39A198-82F7-4BEE-98B4-245FBE06012C}" type="pres">
      <dgm:prSet presAssocID="{2A19C77E-A71E-4F95-8018-45B50333F7B4}" presName="parentNode" presStyleLbl="node1" presStyleIdx="5" presStyleCnt="6" custScaleX="298780" custScaleY="122737" custLinFactX="181761" custLinFactY="-69800" custLinFactNeighborX="2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5F245-B8F7-463B-9F24-89EB02888C0C}" type="pres">
      <dgm:prSet presAssocID="{2A19C77E-A71E-4F95-8018-45B50333F7B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160FCCA7-8745-45A2-AE5B-06B125C44226}" type="presOf" srcId="{2A19C77E-A71E-4F95-8018-45B50333F7B4}" destId="{DD39A198-82F7-4BEE-98B4-245FBE06012C}" srcOrd="0" destOrd="0" presId="urn:microsoft.com/office/officeart/2005/8/layout/radial2"/>
    <dgm:cxn modelId="{6E4CD19D-E237-454D-A357-6949ABA88AB9}" type="presOf" srcId="{57055B46-903F-4C64-BC56-427A801F391D}" destId="{AE9768A9-CF38-47E7-9916-7C15F10BEB80}" srcOrd="0" destOrd="0" presId="urn:microsoft.com/office/officeart/2005/8/layout/radial2"/>
    <dgm:cxn modelId="{0DA8FC76-103D-4566-B5D7-C4F46040EA4E}" srcId="{46AB055B-6CE3-4CA6-98A2-02C1210AFBD1}" destId="{2A19C77E-A71E-4F95-8018-45B50333F7B4}" srcOrd="4" destOrd="0" parTransId="{9A3E61A2-4F44-4B84-B365-80725F39538F}" sibTransId="{C86F12FA-9E2A-475F-80E2-228F9CF7997A}"/>
    <dgm:cxn modelId="{38BD7216-3097-453E-BC93-B1E94153FFA3}" type="presOf" srcId="{05AEFE10-66D1-4093-8233-3A634BB2C39A}" destId="{3B022AC9-7ED3-4662-8B14-700FA19D4AFF}" srcOrd="0" destOrd="0" presId="urn:microsoft.com/office/officeart/2005/8/layout/radial2"/>
    <dgm:cxn modelId="{14C7D502-0DD2-447C-A25D-13CECE31355A}" srcId="{46AB055B-6CE3-4CA6-98A2-02C1210AFBD1}" destId="{05AEFE10-66D1-4093-8233-3A634BB2C39A}" srcOrd="3" destOrd="0" parTransId="{DC4934A5-1A26-40B1-9753-22DB279EE3D6}" sibTransId="{0CB400C3-430A-43D1-AA03-883FFB034970}"/>
    <dgm:cxn modelId="{D2B53EC5-4DCB-456C-B12A-D982D9985CD0}" srcId="{46AB055B-6CE3-4CA6-98A2-02C1210AFBD1}" destId="{46F735B2-DC3E-4976-BDC1-00A7E77842AC}" srcOrd="1" destOrd="0" parTransId="{64D0A636-71EE-45F9-BEC7-DFFC136BDE07}" sibTransId="{355AC2DF-7080-445A-B483-BAC1FB751D89}"/>
    <dgm:cxn modelId="{7A6CA980-BDC3-4294-B25B-5C9F621EE228}" type="presOf" srcId="{9A3E61A2-4F44-4B84-B365-80725F39538F}" destId="{69EE6119-4FD2-4DA6-9FD3-E2B89C8E5C6D}" srcOrd="0" destOrd="0" presId="urn:microsoft.com/office/officeart/2005/8/layout/radial2"/>
    <dgm:cxn modelId="{6C4941B1-9365-4D6A-B3A1-A678A915EB8C}" srcId="{46AB055B-6CE3-4CA6-98A2-02C1210AFBD1}" destId="{57055B46-903F-4C64-BC56-427A801F391D}" srcOrd="0" destOrd="0" parTransId="{2DA3C476-449E-4558-814B-CA25A7694744}" sibTransId="{F31A00AA-3F0A-464F-A63D-B25F0ECC69AB}"/>
    <dgm:cxn modelId="{74222D09-FF93-40B7-BA62-A3904253C22E}" type="presOf" srcId="{46AB055B-6CE3-4CA6-98A2-02C1210AFBD1}" destId="{9C19F5A7-06EE-4469-9AE0-10C97D5BAFF3}" srcOrd="0" destOrd="0" presId="urn:microsoft.com/office/officeart/2005/8/layout/radial2"/>
    <dgm:cxn modelId="{999DA115-9AA0-4CD2-A374-28326B5E0B43}" type="presOf" srcId="{2DA3C476-449E-4558-814B-CA25A7694744}" destId="{E1AE2440-8B6D-492A-BBB5-336D2439C298}" srcOrd="0" destOrd="0" presId="urn:microsoft.com/office/officeart/2005/8/layout/radial2"/>
    <dgm:cxn modelId="{4713027D-8ED7-48EC-A482-682C2795CF84}" type="presOf" srcId="{77568C3B-D0C4-4186-8110-4494E0F13F57}" destId="{14C42CD2-5927-4132-948B-481CE42745AC}" srcOrd="0" destOrd="0" presId="urn:microsoft.com/office/officeart/2005/8/layout/radial2"/>
    <dgm:cxn modelId="{7A168B13-B479-414F-9E7A-06F18AE5FA37}" type="presOf" srcId="{46F735B2-DC3E-4976-BDC1-00A7E77842AC}" destId="{6FAD290C-4133-42F6-A6F9-6EC5A6C3D9DB}" srcOrd="0" destOrd="0" presId="urn:microsoft.com/office/officeart/2005/8/layout/radial2"/>
    <dgm:cxn modelId="{768DBF05-560F-4990-80B8-1B891FD5F4B3}" type="presOf" srcId="{872BBF59-8F2F-4C20-85EC-89EFB80D1168}" destId="{65DB6B01-987F-4098-96B7-EE72927695DF}" srcOrd="0" destOrd="0" presId="urn:microsoft.com/office/officeart/2005/8/layout/radial2"/>
    <dgm:cxn modelId="{40AEE53F-65CB-4313-8097-95E475352BCF}" srcId="{46AB055B-6CE3-4CA6-98A2-02C1210AFBD1}" destId="{872BBF59-8F2F-4C20-85EC-89EFB80D1168}" srcOrd="2" destOrd="0" parTransId="{77568C3B-D0C4-4186-8110-4494E0F13F57}" sibTransId="{86EBFB6C-0727-434C-87BF-55E6F1D2498F}"/>
    <dgm:cxn modelId="{870C7A56-9736-43FE-9587-132D83C32257}" type="presOf" srcId="{64D0A636-71EE-45F9-BEC7-DFFC136BDE07}" destId="{EA2CE66D-FA02-4D66-B93C-DDD25AED7072}" srcOrd="0" destOrd="0" presId="urn:microsoft.com/office/officeart/2005/8/layout/radial2"/>
    <dgm:cxn modelId="{E12CF0D8-76EB-41C2-B5BA-E8CEF0D56269}" type="presOf" srcId="{DC4934A5-1A26-40B1-9753-22DB279EE3D6}" destId="{A70155ED-A880-42DF-B991-235ADC5A2080}" srcOrd="0" destOrd="0" presId="urn:microsoft.com/office/officeart/2005/8/layout/radial2"/>
    <dgm:cxn modelId="{81D071AE-D7C1-47AB-B371-766029649080}" type="presParOf" srcId="{9C19F5A7-06EE-4469-9AE0-10C97D5BAFF3}" destId="{A15575A7-C699-4B92-BCC8-32DBE304E325}" srcOrd="0" destOrd="0" presId="urn:microsoft.com/office/officeart/2005/8/layout/radial2"/>
    <dgm:cxn modelId="{198E150C-5BB7-4499-9DDE-DF6C901EDCDC}" type="presParOf" srcId="{A15575A7-C699-4B92-BCC8-32DBE304E325}" destId="{F6810D2D-88F3-4DD8-ACB6-7B1AD0D52FF3}" srcOrd="0" destOrd="0" presId="urn:microsoft.com/office/officeart/2005/8/layout/radial2"/>
    <dgm:cxn modelId="{B2D6B96C-B97D-4278-92A0-B81D7CA6E846}" type="presParOf" srcId="{F6810D2D-88F3-4DD8-ACB6-7B1AD0D52FF3}" destId="{336883C3-42FC-4C96-8449-7D38F078F0A5}" srcOrd="0" destOrd="0" presId="urn:microsoft.com/office/officeart/2005/8/layout/radial2"/>
    <dgm:cxn modelId="{67FAAB0B-3453-413F-BE13-00046F334D8A}" type="presParOf" srcId="{F6810D2D-88F3-4DD8-ACB6-7B1AD0D52FF3}" destId="{4693F991-2D74-4F36-8A10-B0CAE2EBE20A}" srcOrd="1" destOrd="0" presId="urn:microsoft.com/office/officeart/2005/8/layout/radial2"/>
    <dgm:cxn modelId="{86402A0B-734C-46E7-8E3A-F6ABCBFCD40F}" type="presParOf" srcId="{A15575A7-C699-4B92-BCC8-32DBE304E325}" destId="{E1AE2440-8B6D-492A-BBB5-336D2439C298}" srcOrd="1" destOrd="0" presId="urn:microsoft.com/office/officeart/2005/8/layout/radial2"/>
    <dgm:cxn modelId="{4A441C2F-16AA-4B91-AA15-83FF88F1B906}" type="presParOf" srcId="{A15575A7-C699-4B92-BCC8-32DBE304E325}" destId="{369EA80F-ADB4-42C0-B3AE-603656D45EA3}" srcOrd="2" destOrd="0" presId="urn:microsoft.com/office/officeart/2005/8/layout/radial2"/>
    <dgm:cxn modelId="{03C0F747-0946-422D-8671-5C251DDAE252}" type="presParOf" srcId="{369EA80F-ADB4-42C0-B3AE-603656D45EA3}" destId="{AE9768A9-CF38-47E7-9916-7C15F10BEB80}" srcOrd="0" destOrd="0" presId="urn:microsoft.com/office/officeart/2005/8/layout/radial2"/>
    <dgm:cxn modelId="{D9A27E5E-C6DE-4B7E-8E4A-8B78FA3BBFB4}" type="presParOf" srcId="{369EA80F-ADB4-42C0-B3AE-603656D45EA3}" destId="{E0732D6D-362C-462F-88F3-FD1DEB9E2829}" srcOrd="1" destOrd="0" presId="urn:microsoft.com/office/officeart/2005/8/layout/radial2"/>
    <dgm:cxn modelId="{726FB923-5C8A-439D-B07F-D9CDFB4E7E58}" type="presParOf" srcId="{A15575A7-C699-4B92-BCC8-32DBE304E325}" destId="{EA2CE66D-FA02-4D66-B93C-DDD25AED7072}" srcOrd="3" destOrd="0" presId="urn:microsoft.com/office/officeart/2005/8/layout/radial2"/>
    <dgm:cxn modelId="{9F09E0BD-CEE6-4CD6-A919-EC8818144F5D}" type="presParOf" srcId="{A15575A7-C699-4B92-BCC8-32DBE304E325}" destId="{A2AAB13C-DC8A-4471-8E52-728091E7D131}" srcOrd="4" destOrd="0" presId="urn:microsoft.com/office/officeart/2005/8/layout/radial2"/>
    <dgm:cxn modelId="{C5CFDD7F-A661-4069-83DD-2A8093A701CB}" type="presParOf" srcId="{A2AAB13C-DC8A-4471-8E52-728091E7D131}" destId="{6FAD290C-4133-42F6-A6F9-6EC5A6C3D9DB}" srcOrd="0" destOrd="0" presId="urn:microsoft.com/office/officeart/2005/8/layout/radial2"/>
    <dgm:cxn modelId="{AEA65A44-8CAE-4D34-AADE-EDD7BB6FF780}" type="presParOf" srcId="{A2AAB13C-DC8A-4471-8E52-728091E7D131}" destId="{52B880E1-0B8D-46AA-A737-9FC3C3693F1D}" srcOrd="1" destOrd="0" presId="urn:microsoft.com/office/officeart/2005/8/layout/radial2"/>
    <dgm:cxn modelId="{F6918CF2-E0C8-4042-B9F0-FDEBB4F18C76}" type="presParOf" srcId="{A15575A7-C699-4B92-BCC8-32DBE304E325}" destId="{14C42CD2-5927-4132-948B-481CE42745AC}" srcOrd="5" destOrd="0" presId="urn:microsoft.com/office/officeart/2005/8/layout/radial2"/>
    <dgm:cxn modelId="{5BB50766-154B-499C-965A-D5F2DF8265FB}" type="presParOf" srcId="{A15575A7-C699-4B92-BCC8-32DBE304E325}" destId="{BB174AE0-34CB-4983-A3DC-C95AEE25FC06}" srcOrd="6" destOrd="0" presId="urn:microsoft.com/office/officeart/2005/8/layout/radial2"/>
    <dgm:cxn modelId="{324AF63F-6ABD-4327-A47D-24EB4E2CFB03}" type="presParOf" srcId="{BB174AE0-34CB-4983-A3DC-C95AEE25FC06}" destId="{65DB6B01-987F-4098-96B7-EE72927695DF}" srcOrd="0" destOrd="0" presId="urn:microsoft.com/office/officeart/2005/8/layout/radial2"/>
    <dgm:cxn modelId="{58CA72CC-3580-48C0-B64D-238BF5402B3C}" type="presParOf" srcId="{BB174AE0-34CB-4983-A3DC-C95AEE25FC06}" destId="{E78D7B3D-FFCF-4D3F-8998-CEC4CD6A4C29}" srcOrd="1" destOrd="0" presId="urn:microsoft.com/office/officeart/2005/8/layout/radial2"/>
    <dgm:cxn modelId="{529621A2-757B-4C78-B554-C10771DEBE60}" type="presParOf" srcId="{A15575A7-C699-4B92-BCC8-32DBE304E325}" destId="{A70155ED-A880-42DF-B991-235ADC5A2080}" srcOrd="7" destOrd="0" presId="urn:microsoft.com/office/officeart/2005/8/layout/radial2"/>
    <dgm:cxn modelId="{FC180FB3-4084-4B57-9E69-F5A4A650694C}" type="presParOf" srcId="{A15575A7-C699-4B92-BCC8-32DBE304E325}" destId="{8F746036-185A-4887-934D-2E45A73F563A}" srcOrd="8" destOrd="0" presId="urn:microsoft.com/office/officeart/2005/8/layout/radial2"/>
    <dgm:cxn modelId="{64B227F0-A1B5-4FA0-AB57-F0A1F055BC38}" type="presParOf" srcId="{8F746036-185A-4887-934D-2E45A73F563A}" destId="{3B022AC9-7ED3-4662-8B14-700FA19D4AFF}" srcOrd="0" destOrd="0" presId="urn:microsoft.com/office/officeart/2005/8/layout/radial2"/>
    <dgm:cxn modelId="{1EB631C5-EEB4-478F-BA36-1A08D284A1A9}" type="presParOf" srcId="{8F746036-185A-4887-934D-2E45A73F563A}" destId="{D7705ED7-62CB-41BE-9532-3FA44C6ED9AF}" srcOrd="1" destOrd="0" presId="urn:microsoft.com/office/officeart/2005/8/layout/radial2"/>
    <dgm:cxn modelId="{5523C63A-2E6A-4615-AD70-2C5B16177E98}" type="presParOf" srcId="{A15575A7-C699-4B92-BCC8-32DBE304E325}" destId="{69EE6119-4FD2-4DA6-9FD3-E2B89C8E5C6D}" srcOrd="9" destOrd="0" presId="urn:microsoft.com/office/officeart/2005/8/layout/radial2"/>
    <dgm:cxn modelId="{715BE3AC-90A9-49DC-A501-52D6277B0257}" type="presParOf" srcId="{A15575A7-C699-4B92-BCC8-32DBE304E325}" destId="{9C5C89B0-92AE-4D2E-A20E-C2AA4511A6F5}" srcOrd="10" destOrd="0" presId="urn:microsoft.com/office/officeart/2005/8/layout/radial2"/>
    <dgm:cxn modelId="{ACD0A4DE-F332-41C7-A9B4-00255C707677}" type="presParOf" srcId="{9C5C89B0-92AE-4D2E-A20E-C2AA4511A6F5}" destId="{DD39A198-82F7-4BEE-98B4-245FBE06012C}" srcOrd="0" destOrd="0" presId="urn:microsoft.com/office/officeart/2005/8/layout/radial2"/>
    <dgm:cxn modelId="{9EE66140-2B97-47F6-8BA0-5842BA1FB00A}" type="presParOf" srcId="{9C5C89B0-92AE-4D2E-A20E-C2AA4511A6F5}" destId="{4AE5F245-B8F7-463B-9F24-89EB02888C0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AB055B-6CE3-4CA6-98A2-02C1210AFBD1}" type="doc">
      <dgm:prSet loTypeId="urn:microsoft.com/office/officeart/2005/8/layout/radial2" loCatId="relationship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7055B46-903F-4C64-BC56-427A801F391D}">
      <dgm:prSet custT="1"/>
      <dgm:spPr/>
      <dgm:t>
        <a:bodyPr/>
        <a:lstStyle/>
        <a:p>
          <a:pPr rtl="0"/>
          <a:r>
            <a:rPr lang="en-US" sz="1800" b="0" u="none" dirty="0" smtClean="0"/>
            <a:t>The tower was built  in 1889</a:t>
          </a:r>
          <a:endParaRPr lang="en-US" sz="1800" b="0" u="none" dirty="0"/>
        </a:p>
      </dgm:t>
    </dgm:pt>
    <dgm:pt modelId="{2DA3C476-449E-4558-814B-CA25A7694744}" type="parTrans" cxnId="{6C4941B1-9365-4D6A-B3A1-A678A915EB8C}">
      <dgm:prSet/>
      <dgm:spPr/>
      <dgm:t>
        <a:bodyPr/>
        <a:lstStyle/>
        <a:p>
          <a:endParaRPr lang="ru-RU"/>
        </a:p>
      </dgm:t>
    </dgm:pt>
    <dgm:pt modelId="{F31A00AA-3F0A-464F-A63D-B25F0ECC69AB}" type="sibTrans" cxnId="{6C4941B1-9365-4D6A-B3A1-A678A915EB8C}">
      <dgm:prSet/>
      <dgm:spPr/>
      <dgm:t>
        <a:bodyPr/>
        <a:lstStyle/>
        <a:p>
          <a:endParaRPr lang="ru-RU"/>
        </a:p>
      </dgm:t>
    </dgm:pt>
    <dgm:pt modelId="{46F735B2-DC3E-4976-BDC1-00A7E77842AC}">
      <dgm:prSet custT="1"/>
      <dgm:spPr/>
      <dgm:t>
        <a:bodyPr/>
        <a:lstStyle/>
        <a:p>
          <a:pPr rtl="0"/>
          <a:r>
            <a:rPr lang="en-US" sz="1800" dirty="0" smtClean="0"/>
            <a:t>Location : Paris, France</a:t>
          </a:r>
          <a:endParaRPr lang="ru-RU" sz="1800" dirty="0"/>
        </a:p>
      </dgm:t>
    </dgm:pt>
    <dgm:pt modelId="{64D0A636-71EE-45F9-BEC7-DFFC136BDE07}" type="parTrans" cxnId="{D2B53EC5-4DCB-456C-B12A-D982D9985CD0}">
      <dgm:prSet/>
      <dgm:spPr/>
      <dgm:t>
        <a:bodyPr/>
        <a:lstStyle/>
        <a:p>
          <a:endParaRPr lang="ru-RU"/>
        </a:p>
      </dgm:t>
    </dgm:pt>
    <dgm:pt modelId="{355AC2DF-7080-445A-B483-BAC1FB751D89}" type="sibTrans" cxnId="{D2B53EC5-4DCB-456C-B12A-D982D9985CD0}">
      <dgm:prSet/>
      <dgm:spPr/>
      <dgm:t>
        <a:bodyPr/>
        <a:lstStyle/>
        <a:p>
          <a:endParaRPr lang="ru-RU"/>
        </a:p>
      </dgm:t>
    </dgm:pt>
    <dgm:pt modelId="{26194505-A11B-4FE5-B6A1-54693F141FC9}">
      <dgm:prSet/>
      <dgm:spPr/>
      <dgm:t>
        <a:bodyPr/>
        <a:lstStyle/>
        <a:p>
          <a:pPr rtl="0"/>
          <a:r>
            <a:rPr lang="en-US" dirty="0" smtClean="0"/>
            <a:t>It is </a:t>
          </a:r>
          <a:r>
            <a:rPr lang="en-US" b="1" dirty="0" smtClean="0">
              <a:solidFill>
                <a:srgbClr val="FF0000"/>
              </a:solidFill>
            </a:rPr>
            <a:t>324 </a:t>
          </a:r>
          <a:r>
            <a:rPr lang="en-US" dirty="0" err="1" smtClean="0"/>
            <a:t>metres</a:t>
          </a:r>
          <a:r>
            <a:rPr lang="en-US" dirty="0" smtClean="0"/>
            <a:t> high.</a:t>
          </a:r>
          <a:endParaRPr lang="ru-RU" dirty="0"/>
        </a:p>
      </dgm:t>
    </dgm:pt>
    <dgm:pt modelId="{F06C08AC-5F26-4B1E-AD38-712AB97DF864}" type="parTrans" cxnId="{BE85A2D7-DBC0-4784-95B3-9B3FF54EA6D7}">
      <dgm:prSet/>
      <dgm:spPr/>
      <dgm:t>
        <a:bodyPr/>
        <a:lstStyle/>
        <a:p>
          <a:endParaRPr lang="ru-RU"/>
        </a:p>
      </dgm:t>
    </dgm:pt>
    <dgm:pt modelId="{A79C8BF7-9DF0-47B3-9F13-44A9C1DCFFCC}" type="sibTrans" cxnId="{BE85A2D7-DBC0-4784-95B3-9B3FF54EA6D7}">
      <dgm:prSet/>
      <dgm:spPr/>
      <dgm:t>
        <a:bodyPr/>
        <a:lstStyle/>
        <a:p>
          <a:endParaRPr lang="ru-RU"/>
        </a:p>
      </dgm:t>
    </dgm:pt>
    <dgm:pt modelId="{D6CD30DF-4119-4502-9C8E-D5A6FEF5F03D}">
      <dgm:prSet/>
      <dgm:spPr/>
      <dgm:t>
        <a:bodyPr/>
        <a:lstStyle/>
        <a:p>
          <a:pPr rtl="0"/>
          <a:r>
            <a:rPr lang="en-US" dirty="0" smtClean="0"/>
            <a:t>It has </a:t>
          </a:r>
          <a:r>
            <a:rPr lang="en-US" b="1" dirty="0" smtClean="0">
              <a:solidFill>
                <a:srgbClr val="FF0000"/>
              </a:solidFill>
            </a:rPr>
            <a:t>3</a:t>
          </a:r>
          <a:r>
            <a:rPr lang="en-US" dirty="0" smtClean="0"/>
            <a:t> floors and 9 lifts</a:t>
          </a:r>
          <a:endParaRPr lang="ru-RU" dirty="0"/>
        </a:p>
      </dgm:t>
    </dgm:pt>
    <dgm:pt modelId="{36239702-22A9-4AEF-BA78-A8AAE1298E30}" type="parTrans" cxnId="{CD23D031-F677-457E-B1CE-F297EF6683A5}">
      <dgm:prSet/>
      <dgm:spPr/>
      <dgm:t>
        <a:bodyPr/>
        <a:lstStyle/>
        <a:p>
          <a:endParaRPr lang="ru-RU"/>
        </a:p>
      </dgm:t>
    </dgm:pt>
    <dgm:pt modelId="{8FA9A041-61D0-4FF4-A844-0EE1D41F7204}" type="sibTrans" cxnId="{CD23D031-F677-457E-B1CE-F297EF6683A5}">
      <dgm:prSet/>
      <dgm:spPr/>
      <dgm:t>
        <a:bodyPr/>
        <a:lstStyle/>
        <a:p>
          <a:endParaRPr lang="ru-RU"/>
        </a:p>
      </dgm:t>
    </dgm:pt>
    <dgm:pt modelId="{8AEFF6ED-2F00-42CD-B9B2-0A74BAE2B941}">
      <dgm:prSet/>
      <dgm:spPr/>
      <dgm:t>
        <a:bodyPr/>
        <a:lstStyle/>
        <a:p>
          <a:r>
            <a:rPr lang="en-US" b="0" u="none" dirty="0" smtClean="0">
              <a:hlinkClick xmlns:r="http://schemas.openxmlformats.org/officeDocument/2006/relationships" r:id="rId1" tooltip="Stephen Sauvestre"/>
            </a:rPr>
            <a:t>Stephen </a:t>
          </a:r>
          <a:r>
            <a:rPr lang="en-US" b="0" u="none" dirty="0" err="1" smtClean="0">
              <a:hlinkClick xmlns:r="http://schemas.openxmlformats.org/officeDocument/2006/relationships" r:id="rId1" tooltip="Stephen Sauvestre"/>
            </a:rPr>
            <a:t>Sauvestre</a:t>
          </a:r>
          <a:r>
            <a:rPr lang="en-US" b="0" u="none" dirty="0" smtClean="0"/>
            <a:t> is the main architect</a:t>
          </a:r>
          <a:endParaRPr lang="en-US" b="0" u="none" dirty="0"/>
        </a:p>
      </dgm:t>
    </dgm:pt>
    <dgm:pt modelId="{E461875C-4122-4B30-8107-A930D1FF2610}" type="parTrans" cxnId="{49CCC7F0-7782-45E6-A635-7F9F5A64B120}">
      <dgm:prSet/>
      <dgm:spPr/>
      <dgm:t>
        <a:bodyPr/>
        <a:lstStyle/>
        <a:p>
          <a:endParaRPr lang="ru-RU"/>
        </a:p>
      </dgm:t>
    </dgm:pt>
    <dgm:pt modelId="{7D1526E4-B47F-4EDE-847E-90BB7FB14CAE}" type="sibTrans" cxnId="{49CCC7F0-7782-45E6-A635-7F9F5A64B120}">
      <dgm:prSet/>
      <dgm:spPr/>
      <dgm:t>
        <a:bodyPr/>
        <a:lstStyle/>
        <a:p>
          <a:endParaRPr lang="ru-RU"/>
        </a:p>
      </dgm:t>
    </dgm:pt>
    <dgm:pt modelId="{9C19F5A7-06EE-4469-9AE0-10C97D5BAFF3}" type="pres">
      <dgm:prSet presAssocID="{46AB055B-6CE3-4CA6-98A2-02C1210AFBD1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5575A7-C699-4B92-BCC8-32DBE304E325}" type="pres">
      <dgm:prSet presAssocID="{46AB055B-6CE3-4CA6-98A2-02C1210AFBD1}" presName="cycle" presStyleCnt="0"/>
      <dgm:spPr/>
    </dgm:pt>
    <dgm:pt modelId="{F6810D2D-88F3-4DD8-ACB6-7B1AD0D52FF3}" type="pres">
      <dgm:prSet presAssocID="{46AB055B-6CE3-4CA6-98A2-02C1210AFBD1}" presName="centerShape" presStyleCnt="0"/>
      <dgm:spPr/>
    </dgm:pt>
    <dgm:pt modelId="{336883C3-42FC-4C96-8449-7D38F078F0A5}" type="pres">
      <dgm:prSet presAssocID="{46AB055B-6CE3-4CA6-98A2-02C1210AFBD1}" presName="connSite" presStyleLbl="node1" presStyleIdx="0" presStyleCnt="6"/>
      <dgm:spPr/>
    </dgm:pt>
    <dgm:pt modelId="{4693F991-2D74-4F36-8A10-B0CAE2EBE20A}" type="pres">
      <dgm:prSet presAssocID="{46AB055B-6CE3-4CA6-98A2-02C1210AFBD1}" presName="visible" presStyleLbl="node1" presStyleIdx="0" presStyleCnt="6" custScaleX="244431" custScaleY="355807" custLinFactNeighborX="-89356" custLinFactNeighborY="-3746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1AE2440-8B6D-492A-BBB5-336D2439C298}" type="pres">
      <dgm:prSet presAssocID="{2DA3C476-449E-4558-814B-CA25A7694744}" presName="Name25" presStyleLbl="parChTrans1D1" presStyleIdx="0" presStyleCnt="5"/>
      <dgm:spPr/>
      <dgm:t>
        <a:bodyPr/>
        <a:lstStyle/>
        <a:p>
          <a:endParaRPr lang="ru-RU"/>
        </a:p>
      </dgm:t>
    </dgm:pt>
    <dgm:pt modelId="{369EA80F-ADB4-42C0-B3AE-603656D45EA3}" type="pres">
      <dgm:prSet presAssocID="{57055B46-903F-4C64-BC56-427A801F391D}" presName="node" presStyleCnt="0"/>
      <dgm:spPr/>
    </dgm:pt>
    <dgm:pt modelId="{AE9768A9-CF38-47E7-9916-7C15F10BEB80}" type="pres">
      <dgm:prSet presAssocID="{57055B46-903F-4C64-BC56-427A801F391D}" presName="parentNode" presStyleLbl="node1" presStyleIdx="1" presStyleCnt="6" custScaleX="293445" custScaleY="141807" custLinFactX="183561" custLinFactNeighborX="200000" custLinFactNeighborY="614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32D6D-362C-462F-88F3-FD1DEB9E2829}" type="pres">
      <dgm:prSet presAssocID="{57055B46-903F-4C64-BC56-427A801F391D}" presName="childNode" presStyleLbl="revTx" presStyleIdx="0" presStyleCnt="0">
        <dgm:presLayoutVars>
          <dgm:bulletEnabled val="1"/>
        </dgm:presLayoutVars>
      </dgm:prSet>
      <dgm:spPr/>
    </dgm:pt>
    <dgm:pt modelId="{EA2CE66D-FA02-4D66-B93C-DDD25AED7072}" type="pres">
      <dgm:prSet presAssocID="{64D0A636-71EE-45F9-BEC7-DFFC136BDE07}" presName="Name25" presStyleLbl="parChTrans1D1" presStyleIdx="1" presStyleCnt="5"/>
      <dgm:spPr/>
      <dgm:t>
        <a:bodyPr/>
        <a:lstStyle/>
        <a:p>
          <a:endParaRPr lang="ru-RU"/>
        </a:p>
      </dgm:t>
    </dgm:pt>
    <dgm:pt modelId="{A2AAB13C-DC8A-4471-8E52-728091E7D131}" type="pres">
      <dgm:prSet presAssocID="{46F735B2-DC3E-4976-BDC1-00A7E77842AC}" presName="node" presStyleCnt="0"/>
      <dgm:spPr/>
    </dgm:pt>
    <dgm:pt modelId="{6FAD290C-4133-42F6-A6F9-6EC5A6C3D9DB}" type="pres">
      <dgm:prSet presAssocID="{46F735B2-DC3E-4976-BDC1-00A7E77842AC}" presName="parentNode" presStyleLbl="node1" presStyleIdx="2" presStyleCnt="6" custScaleX="240643" custScaleY="143091" custLinFactNeighborX="-269" custLinFactNeighborY="-936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880E1-0B8D-46AA-A737-9FC3C3693F1D}" type="pres">
      <dgm:prSet presAssocID="{46F735B2-DC3E-4976-BDC1-00A7E77842AC}" presName="childNode" presStyleLbl="revTx" presStyleIdx="0" presStyleCnt="0">
        <dgm:presLayoutVars>
          <dgm:bulletEnabled val="1"/>
        </dgm:presLayoutVars>
      </dgm:prSet>
      <dgm:spPr/>
    </dgm:pt>
    <dgm:pt modelId="{FF7FB172-4066-45CE-9F2C-BC6234714EB9}" type="pres">
      <dgm:prSet presAssocID="{F06C08AC-5F26-4B1E-AD38-712AB97DF864}" presName="Name25" presStyleLbl="parChTrans1D1" presStyleIdx="2" presStyleCnt="5"/>
      <dgm:spPr/>
      <dgm:t>
        <a:bodyPr/>
        <a:lstStyle/>
        <a:p>
          <a:endParaRPr lang="ru-RU"/>
        </a:p>
      </dgm:t>
    </dgm:pt>
    <dgm:pt modelId="{141150B9-7411-41B9-A69E-BCC913117C40}" type="pres">
      <dgm:prSet presAssocID="{26194505-A11B-4FE5-B6A1-54693F141FC9}" presName="node" presStyleCnt="0"/>
      <dgm:spPr/>
    </dgm:pt>
    <dgm:pt modelId="{9AF3C5B3-7295-4EDC-9343-5DBA61273F98}" type="pres">
      <dgm:prSet presAssocID="{26194505-A11B-4FE5-B6A1-54693F141FC9}" presName="parentNode" presStyleLbl="node1" presStyleIdx="3" presStyleCnt="6" custScaleX="242094" custScaleY="170426" custLinFactNeighborX="35530" custLinFactNeighborY="-341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2432A-8DC1-408B-826C-B0F7DE643785}" type="pres">
      <dgm:prSet presAssocID="{26194505-A11B-4FE5-B6A1-54693F141FC9}" presName="childNode" presStyleLbl="revTx" presStyleIdx="0" presStyleCnt="0">
        <dgm:presLayoutVars>
          <dgm:bulletEnabled val="1"/>
        </dgm:presLayoutVars>
      </dgm:prSet>
      <dgm:spPr/>
    </dgm:pt>
    <dgm:pt modelId="{55CB27F5-EB74-4618-A61C-C02FE78E70C9}" type="pres">
      <dgm:prSet presAssocID="{36239702-22A9-4AEF-BA78-A8AAE1298E30}" presName="Name25" presStyleLbl="parChTrans1D1" presStyleIdx="3" presStyleCnt="5"/>
      <dgm:spPr/>
      <dgm:t>
        <a:bodyPr/>
        <a:lstStyle/>
        <a:p>
          <a:endParaRPr lang="ru-RU"/>
        </a:p>
      </dgm:t>
    </dgm:pt>
    <dgm:pt modelId="{ADC8E1C9-3B59-4C41-8F3D-C7857DA50B4D}" type="pres">
      <dgm:prSet presAssocID="{D6CD30DF-4119-4502-9C8E-D5A6FEF5F03D}" presName="node" presStyleCnt="0"/>
      <dgm:spPr/>
    </dgm:pt>
    <dgm:pt modelId="{699874F1-A198-4DD5-958A-78E6B528C861}" type="pres">
      <dgm:prSet presAssocID="{D6CD30DF-4119-4502-9C8E-D5A6FEF5F03D}" presName="parentNode" presStyleLbl="node1" presStyleIdx="4" presStyleCnt="6" custScaleX="255265" custScaleY="147089" custLinFactX="170247" custLinFactY="-15852" custLinFactNeighborX="2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F79E1-5C51-44DA-A513-734538C5CD50}" type="pres">
      <dgm:prSet presAssocID="{D6CD30DF-4119-4502-9C8E-D5A6FEF5F03D}" presName="childNode" presStyleLbl="revTx" presStyleIdx="0" presStyleCnt="0">
        <dgm:presLayoutVars>
          <dgm:bulletEnabled val="1"/>
        </dgm:presLayoutVars>
      </dgm:prSet>
      <dgm:spPr/>
    </dgm:pt>
    <dgm:pt modelId="{0A744AEA-789F-4081-B9BC-559C98CB7500}" type="pres">
      <dgm:prSet presAssocID="{E461875C-4122-4B30-8107-A930D1FF2610}" presName="Name25" presStyleLbl="parChTrans1D1" presStyleIdx="4" presStyleCnt="5"/>
      <dgm:spPr/>
      <dgm:t>
        <a:bodyPr/>
        <a:lstStyle/>
        <a:p>
          <a:endParaRPr lang="ru-RU"/>
        </a:p>
      </dgm:t>
    </dgm:pt>
    <dgm:pt modelId="{E46E4B5E-2D0E-43AF-B4C4-6E066F387AB6}" type="pres">
      <dgm:prSet presAssocID="{8AEFF6ED-2F00-42CD-B9B2-0A74BAE2B941}" presName="node" presStyleCnt="0"/>
      <dgm:spPr/>
    </dgm:pt>
    <dgm:pt modelId="{51193B12-12A0-40E8-873D-237EF9CFA601}" type="pres">
      <dgm:prSet presAssocID="{8AEFF6ED-2F00-42CD-B9B2-0A74BAE2B941}" presName="parentNode" presStyleLbl="node1" presStyleIdx="5" presStyleCnt="6" custScaleX="287220" custScaleY="152044" custLinFactX="100000" custLinFactNeighborX="106519" custLinFactNeighborY="-607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C334C-F88A-4915-94A2-476514CB9901}" type="pres">
      <dgm:prSet presAssocID="{8AEFF6ED-2F00-42CD-B9B2-0A74BAE2B941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58225B8-C274-4826-BC0D-CC72CBB6DECB}" type="presOf" srcId="{46F735B2-DC3E-4976-BDC1-00A7E77842AC}" destId="{6FAD290C-4133-42F6-A6F9-6EC5A6C3D9DB}" srcOrd="0" destOrd="0" presId="urn:microsoft.com/office/officeart/2005/8/layout/radial2"/>
    <dgm:cxn modelId="{BE85A2D7-DBC0-4784-95B3-9B3FF54EA6D7}" srcId="{46AB055B-6CE3-4CA6-98A2-02C1210AFBD1}" destId="{26194505-A11B-4FE5-B6A1-54693F141FC9}" srcOrd="2" destOrd="0" parTransId="{F06C08AC-5F26-4B1E-AD38-712AB97DF864}" sibTransId="{A79C8BF7-9DF0-47B3-9F13-44A9C1DCFFCC}"/>
    <dgm:cxn modelId="{CD23D031-F677-457E-B1CE-F297EF6683A5}" srcId="{46AB055B-6CE3-4CA6-98A2-02C1210AFBD1}" destId="{D6CD30DF-4119-4502-9C8E-D5A6FEF5F03D}" srcOrd="3" destOrd="0" parTransId="{36239702-22A9-4AEF-BA78-A8AAE1298E30}" sibTransId="{8FA9A041-61D0-4FF4-A844-0EE1D41F7204}"/>
    <dgm:cxn modelId="{DACF6CF7-A9E1-4378-B6FA-12120FCFC1E9}" type="presOf" srcId="{36239702-22A9-4AEF-BA78-A8AAE1298E30}" destId="{55CB27F5-EB74-4618-A61C-C02FE78E70C9}" srcOrd="0" destOrd="0" presId="urn:microsoft.com/office/officeart/2005/8/layout/radial2"/>
    <dgm:cxn modelId="{D2B53EC5-4DCB-456C-B12A-D982D9985CD0}" srcId="{46AB055B-6CE3-4CA6-98A2-02C1210AFBD1}" destId="{46F735B2-DC3E-4976-BDC1-00A7E77842AC}" srcOrd="1" destOrd="0" parTransId="{64D0A636-71EE-45F9-BEC7-DFFC136BDE07}" sibTransId="{355AC2DF-7080-445A-B483-BAC1FB751D89}"/>
    <dgm:cxn modelId="{6C4941B1-9365-4D6A-B3A1-A678A915EB8C}" srcId="{46AB055B-6CE3-4CA6-98A2-02C1210AFBD1}" destId="{57055B46-903F-4C64-BC56-427A801F391D}" srcOrd="0" destOrd="0" parTransId="{2DA3C476-449E-4558-814B-CA25A7694744}" sibTransId="{F31A00AA-3F0A-464F-A63D-B25F0ECC69AB}"/>
    <dgm:cxn modelId="{A3F4FEEA-71C0-4271-869B-BEA80B55065C}" type="presOf" srcId="{D6CD30DF-4119-4502-9C8E-D5A6FEF5F03D}" destId="{699874F1-A198-4DD5-958A-78E6B528C861}" srcOrd="0" destOrd="0" presId="urn:microsoft.com/office/officeart/2005/8/layout/radial2"/>
    <dgm:cxn modelId="{6B22C51C-DF5D-48A0-B2D6-4A112A5487A0}" type="presOf" srcId="{2DA3C476-449E-4558-814B-CA25A7694744}" destId="{E1AE2440-8B6D-492A-BBB5-336D2439C298}" srcOrd="0" destOrd="0" presId="urn:microsoft.com/office/officeart/2005/8/layout/radial2"/>
    <dgm:cxn modelId="{5B6FF8C0-BEC1-4383-B357-4A5C8F8A7A05}" type="presOf" srcId="{64D0A636-71EE-45F9-BEC7-DFFC136BDE07}" destId="{EA2CE66D-FA02-4D66-B93C-DDD25AED7072}" srcOrd="0" destOrd="0" presId="urn:microsoft.com/office/officeart/2005/8/layout/radial2"/>
    <dgm:cxn modelId="{49CCC7F0-7782-45E6-A635-7F9F5A64B120}" srcId="{46AB055B-6CE3-4CA6-98A2-02C1210AFBD1}" destId="{8AEFF6ED-2F00-42CD-B9B2-0A74BAE2B941}" srcOrd="4" destOrd="0" parTransId="{E461875C-4122-4B30-8107-A930D1FF2610}" sibTransId="{7D1526E4-B47F-4EDE-847E-90BB7FB14CAE}"/>
    <dgm:cxn modelId="{4FC5EFF0-D76F-490F-AEB6-802BE3C1218E}" type="presOf" srcId="{26194505-A11B-4FE5-B6A1-54693F141FC9}" destId="{9AF3C5B3-7295-4EDC-9343-5DBA61273F98}" srcOrd="0" destOrd="0" presId="urn:microsoft.com/office/officeart/2005/8/layout/radial2"/>
    <dgm:cxn modelId="{4A4D6D5F-5EFB-42B4-AFFB-BA9036B86166}" type="presOf" srcId="{8AEFF6ED-2F00-42CD-B9B2-0A74BAE2B941}" destId="{51193B12-12A0-40E8-873D-237EF9CFA601}" srcOrd="0" destOrd="0" presId="urn:microsoft.com/office/officeart/2005/8/layout/radial2"/>
    <dgm:cxn modelId="{21CBB8C1-C2BA-4CC5-AFE2-A5E87EED046E}" type="presOf" srcId="{F06C08AC-5F26-4B1E-AD38-712AB97DF864}" destId="{FF7FB172-4066-45CE-9F2C-BC6234714EB9}" srcOrd="0" destOrd="0" presId="urn:microsoft.com/office/officeart/2005/8/layout/radial2"/>
    <dgm:cxn modelId="{73C668BA-B151-49E9-8B8D-A0080BC2CCCF}" type="presOf" srcId="{57055B46-903F-4C64-BC56-427A801F391D}" destId="{AE9768A9-CF38-47E7-9916-7C15F10BEB80}" srcOrd="0" destOrd="0" presId="urn:microsoft.com/office/officeart/2005/8/layout/radial2"/>
    <dgm:cxn modelId="{87E0A49A-4816-438D-8535-1DC88CD2B18A}" type="presOf" srcId="{E461875C-4122-4B30-8107-A930D1FF2610}" destId="{0A744AEA-789F-4081-B9BC-559C98CB7500}" srcOrd="0" destOrd="0" presId="urn:microsoft.com/office/officeart/2005/8/layout/radial2"/>
    <dgm:cxn modelId="{1F9E964A-22D0-4B4D-B08C-0A1F55FD50C4}" type="presOf" srcId="{46AB055B-6CE3-4CA6-98A2-02C1210AFBD1}" destId="{9C19F5A7-06EE-4469-9AE0-10C97D5BAFF3}" srcOrd="0" destOrd="0" presId="urn:microsoft.com/office/officeart/2005/8/layout/radial2"/>
    <dgm:cxn modelId="{76FC2034-2118-4B3A-903E-6A30B8F47912}" type="presParOf" srcId="{9C19F5A7-06EE-4469-9AE0-10C97D5BAFF3}" destId="{A15575A7-C699-4B92-BCC8-32DBE304E325}" srcOrd="0" destOrd="0" presId="urn:microsoft.com/office/officeart/2005/8/layout/radial2"/>
    <dgm:cxn modelId="{EFB8DE2A-15DB-49A2-B13E-D58FD94BE24A}" type="presParOf" srcId="{A15575A7-C699-4B92-BCC8-32DBE304E325}" destId="{F6810D2D-88F3-4DD8-ACB6-7B1AD0D52FF3}" srcOrd="0" destOrd="0" presId="urn:microsoft.com/office/officeart/2005/8/layout/radial2"/>
    <dgm:cxn modelId="{E81F4C51-5BE6-4ECE-AE6A-CC2FF41D643D}" type="presParOf" srcId="{F6810D2D-88F3-4DD8-ACB6-7B1AD0D52FF3}" destId="{336883C3-42FC-4C96-8449-7D38F078F0A5}" srcOrd="0" destOrd="0" presId="urn:microsoft.com/office/officeart/2005/8/layout/radial2"/>
    <dgm:cxn modelId="{3003A2AC-9D38-400C-ADA4-5A64D3140FD4}" type="presParOf" srcId="{F6810D2D-88F3-4DD8-ACB6-7B1AD0D52FF3}" destId="{4693F991-2D74-4F36-8A10-B0CAE2EBE20A}" srcOrd="1" destOrd="0" presId="urn:microsoft.com/office/officeart/2005/8/layout/radial2"/>
    <dgm:cxn modelId="{E07E2967-25CF-466E-8F48-53387561CCEF}" type="presParOf" srcId="{A15575A7-C699-4B92-BCC8-32DBE304E325}" destId="{E1AE2440-8B6D-492A-BBB5-336D2439C298}" srcOrd="1" destOrd="0" presId="urn:microsoft.com/office/officeart/2005/8/layout/radial2"/>
    <dgm:cxn modelId="{541C3C17-8A7D-4363-8A51-4793D05290C4}" type="presParOf" srcId="{A15575A7-C699-4B92-BCC8-32DBE304E325}" destId="{369EA80F-ADB4-42C0-B3AE-603656D45EA3}" srcOrd="2" destOrd="0" presId="urn:microsoft.com/office/officeart/2005/8/layout/radial2"/>
    <dgm:cxn modelId="{45BAF449-B7F8-4DF3-8D90-B478CCF35911}" type="presParOf" srcId="{369EA80F-ADB4-42C0-B3AE-603656D45EA3}" destId="{AE9768A9-CF38-47E7-9916-7C15F10BEB80}" srcOrd="0" destOrd="0" presId="urn:microsoft.com/office/officeart/2005/8/layout/radial2"/>
    <dgm:cxn modelId="{73D20D00-D290-4A19-8827-6F0A1CB9809B}" type="presParOf" srcId="{369EA80F-ADB4-42C0-B3AE-603656D45EA3}" destId="{E0732D6D-362C-462F-88F3-FD1DEB9E2829}" srcOrd="1" destOrd="0" presId="urn:microsoft.com/office/officeart/2005/8/layout/radial2"/>
    <dgm:cxn modelId="{E1C1BC96-CE8C-4C1D-B473-D84B006A9F92}" type="presParOf" srcId="{A15575A7-C699-4B92-BCC8-32DBE304E325}" destId="{EA2CE66D-FA02-4D66-B93C-DDD25AED7072}" srcOrd="3" destOrd="0" presId="urn:microsoft.com/office/officeart/2005/8/layout/radial2"/>
    <dgm:cxn modelId="{39D4DA6C-8E89-4C11-A612-A7808E7C78AA}" type="presParOf" srcId="{A15575A7-C699-4B92-BCC8-32DBE304E325}" destId="{A2AAB13C-DC8A-4471-8E52-728091E7D131}" srcOrd="4" destOrd="0" presId="urn:microsoft.com/office/officeart/2005/8/layout/radial2"/>
    <dgm:cxn modelId="{138B0E9A-5522-4FDB-A74B-D26E393DC73E}" type="presParOf" srcId="{A2AAB13C-DC8A-4471-8E52-728091E7D131}" destId="{6FAD290C-4133-42F6-A6F9-6EC5A6C3D9DB}" srcOrd="0" destOrd="0" presId="urn:microsoft.com/office/officeart/2005/8/layout/radial2"/>
    <dgm:cxn modelId="{066256D6-8119-4836-8413-EF9C83BFA4C8}" type="presParOf" srcId="{A2AAB13C-DC8A-4471-8E52-728091E7D131}" destId="{52B880E1-0B8D-46AA-A737-9FC3C3693F1D}" srcOrd="1" destOrd="0" presId="urn:microsoft.com/office/officeart/2005/8/layout/radial2"/>
    <dgm:cxn modelId="{B4AB5C5F-CDAB-4E93-A0D5-117CDFAC2DEF}" type="presParOf" srcId="{A15575A7-C699-4B92-BCC8-32DBE304E325}" destId="{FF7FB172-4066-45CE-9F2C-BC6234714EB9}" srcOrd="5" destOrd="0" presId="urn:microsoft.com/office/officeart/2005/8/layout/radial2"/>
    <dgm:cxn modelId="{0CEBD86F-216A-42F0-918E-B5AF04233B45}" type="presParOf" srcId="{A15575A7-C699-4B92-BCC8-32DBE304E325}" destId="{141150B9-7411-41B9-A69E-BCC913117C40}" srcOrd="6" destOrd="0" presId="urn:microsoft.com/office/officeart/2005/8/layout/radial2"/>
    <dgm:cxn modelId="{385381B6-4A8F-44A3-9008-02292DBCBAF9}" type="presParOf" srcId="{141150B9-7411-41B9-A69E-BCC913117C40}" destId="{9AF3C5B3-7295-4EDC-9343-5DBA61273F98}" srcOrd="0" destOrd="0" presId="urn:microsoft.com/office/officeart/2005/8/layout/radial2"/>
    <dgm:cxn modelId="{9D03A556-D726-4364-AD93-DF4F348DB622}" type="presParOf" srcId="{141150B9-7411-41B9-A69E-BCC913117C40}" destId="{F2A2432A-8DC1-408B-826C-B0F7DE643785}" srcOrd="1" destOrd="0" presId="urn:microsoft.com/office/officeart/2005/8/layout/radial2"/>
    <dgm:cxn modelId="{52C904AB-66D6-4C55-9A28-840657A814B4}" type="presParOf" srcId="{A15575A7-C699-4B92-BCC8-32DBE304E325}" destId="{55CB27F5-EB74-4618-A61C-C02FE78E70C9}" srcOrd="7" destOrd="0" presId="urn:microsoft.com/office/officeart/2005/8/layout/radial2"/>
    <dgm:cxn modelId="{3E56EB9F-CB4D-408C-A89D-631319EE649F}" type="presParOf" srcId="{A15575A7-C699-4B92-BCC8-32DBE304E325}" destId="{ADC8E1C9-3B59-4C41-8F3D-C7857DA50B4D}" srcOrd="8" destOrd="0" presId="urn:microsoft.com/office/officeart/2005/8/layout/radial2"/>
    <dgm:cxn modelId="{3A0D118B-5F23-4412-A9A5-443CCFFD9334}" type="presParOf" srcId="{ADC8E1C9-3B59-4C41-8F3D-C7857DA50B4D}" destId="{699874F1-A198-4DD5-958A-78E6B528C861}" srcOrd="0" destOrd="0" presId="urn:microsoft.com/office/officeart/2005/8/layout/radial2"/>
    <dgm:cxn modelId="{BDD9414B-E483-4986-AE5D-666BF47DA2A0}" type="presParOf" srcId="{ADC8E1C9-3B59-4C41-8F3D-C7857DA50B4D}" destId="{96BF79E1-5C51-44DA-A513-734538C5CD50}" srcOrd="1" destOrd="0" presId="urn:microsoft.com/office/officeart/2005/8/layout/radial2"/>
    <dgm:cxn modelId="{F49BB4A6-A218-4B2D-B811-99F45F3F3D4E}" type="presParOf" srcId="{A15575A7-C699-4B92-BCC8-32DBE304E325}" destId="{0A744AEA-789F-4081-B9BC-559C98CB7500}" srcOrd="9" destOrd="0" presId="urn:microsoft.com/office/officeart/2005/8/layout/radial2"/>
    <dgm:cxn modelId="{8A945780-FCC1-442A-84F6-C1F7B69DC5E0}" type="presParOf" srcId="{A15575A7-C699-4B92-BCC8-32DBE304E325}" destId="{E46E4B5E-2D0E-43AF-B4C4-6E066F387AB6}" srcOrd="10" destOrd="0" presId="urn:microsoft.com/office/officeart/2005/8/layout/radial2"/>
    <dgm:cxn modelId="{5EFB2974-4E02-4031-944F-3E0A760FABCC}" type="presParOf" srcId="{E46E4B5E-2D0E-43AF-B4C4-6E066F387AB6}" destId="{51193B12-12A0-40E8-873D-237EF9CFA601}" srcOrd="0" destOrd="0" presId="urn:microsoft.com/office/officeart/2005/8/layout/radial2"/>
    <dgm:cxn modelId="{6D5C85ED-3984-4676-8D8E-298E9407D65F}" type="presParOf" srcId="{E46E4B5E-2D0E-43AF-B4C4-6E066F387AB6}" destId="{C4FC334C-F88A-4915-94A2-476514CB9901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50C724-38BF-42E4-A55E-1FB05C6EA7C4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C4E847F-04E7-48ED-B80F-74CFC92AFF74}">
      <dgm:prSet/>
      <dgm:spPr/>
      <dgm:t>
        <a:bodyPr/>
        <a:lstStyle/>
        <a:p>
          <a:pPr rtl="0"/>
          <a:r>
            <a:rPr lang="en-US" dirty="0" smtClean="0"/>
            <a:t>- 103</a:t>
          </a:r>
          <a:endParaRPr lang="ru-RU" dirty="0"/>
        </a:p>
      </dgm:t>
    </dgm:pt>
    <dgm:pt modelId="{055DF89D-90B0-4CA3-85E4-E332404A8A2E}" type="parTrans" cxnId="{D0419524-FDF8-4C5C-9325-523474B4DBC2}">
      <dgm:prSet/>
      <dgm:spPr/>
      <dgm:t>
        <a:bodyPr/>
        <a:lstStyle/>
        <a:p>
          <a:endParaRPr lang="ru-RU"/>
        </a:p>
      </dgm:t>
    </dgm:pt>
    <dgm:pt modelId="{D7B33796-9089-4829-81D4-6A16917E459C}" type="sibTrans" cxnId="{D0419524-FDF8-4C5C-9325-523474B4DBC2}">
      <dgm:prSet/>
      <dgm:spPr/>
      <dgm:t>
        <a:bodyPr/>
        <a:lstStyle/>
        <a:p>
          <a:endParaRPr lang="ru-RU"/>
        </a:p>
      </dgm:t>
    </dgm:pt>
    <dgm:pt modelId="{940C8CE6-EB3A-45FD-81C9-0AEC5B9D1AA3}">
      <dgm:prSet/>
      <dgm:spPr/>
      <dgm:t>
        <a:bodyPr/>
        <a:lstStyle/>
        <a:p>
          <a:pPr rtl="0"/>
          <a:r>
            <a:rPr lang="en-US" dirty="0" smtClean="0"/>
            <a:t>- 324</a:t>
          </a:r>
          <a:endParaRPr lang="ru-RU" dirty="0"/>
        </a:p>
      </dgm:t>
    </dgm:pt>
    <dgm:pt modelId="{8FFE0390-03A4-4C28-9A03-FD61EE92F36E}" type="parTrans" cxnId="{8DC7ADE2-7D73-48E3-B32F-AFD06EB0F37A}">
      <dgm:prSet/>
      <dgm:spPr/>
      <dgm:t>
        <a:bodyPr/>
        <a:lstStyle/>
        <a:p>
          <a:endParaRPr lang="ru-RU"/>
        </a:p>
      </dgm:t>
    </dgm:pt>
    <dgm:pt modelId="{08941D40-54E8-42DB-8E94-56D8AC61F536}" type="sibTrans" cxnId="{8DC7ADE2-7D73-48E3-B32F-AFD06EB0F37A}">
      <dgm:prSet/>
      <dgm:spPr/>
      <dgm:t>
        <a:bodyPr/>
        <a:lstStyle/>
        <a:p>
          <a:endParaRPr lang="ru-RU"/>
        </a:p>
      </dgm:t>
    </dgm:pt>
    <dgm:pt modelId="{FF6E419E-B56E-4ED1-B066-2D811BF9E184}">
      <dgm:prSet/>
      <dgm:spPr/>
      <dgm:t>
        <a:bodyPr/>
        <a:lstStyle/>
        <a:p>
          <a:pPr rtl="0"/>
          <a:r>
            <a:rPr lang="en-US" dirty="0" smtClean="0"/>
            <a:t>- 9</a:t>
          </a:r>
          <a:endParaRPr lang="ru-RU" dirty="0"/>
        </a:p>
      </dgm:t>
    </dgm:pt>
    <dgm:pt modelId="{71D73FDB-4427-48E6-BEE5-7809834DF61B}" type="parTrans" cxnId="{E6B685DD-8D6F-4E5D-827F-0EEE8957B8C8}">
      <dgm:prSet/>
      <dgm:spPr/>
      <dgm:t>
        <a:bodyPr/>
        <a:lstStyle/>
        <a:p>
          <a:endParaRPr lang="ru-RU"/>
        </a:p>
      </dgm:t>
    </dgm:pt>
    <dgm:pt modelId="{6CCC6EC4-354C-4B50-B26A-07268648C01E}" type="sibTrans" cxnId="{E6B685DD-8D6F-4E5D-827F-0EEE8957B8C8}">
      <dgm:prSet/>
      <dgm:spPr/>
      <dgm:t>
        <a:bodyPr/>
        <a:lstStyle/>
        <a:p>
          <a:endParaRPr lang="ru-RU"/>
        </a:p>
      </dgm:t>
    </dgm:pt>
    <dgm:pt modelId="{91025BCB-3974-4702-92FA-876CDDEB569F}">
      <dgm:prSet/>
      <dgm:spPr/>
      <dgm:t>
        <a:bodyPr/>
        <a:lstStyle/>
        <a:p>
          <a:pPr rtl="0"/>
          <a:r>
            <a:rPr lang="en-US" dirty="0" smtClean="0"/>
            <a:t>- 1993</a:t>
          </a:r>
          <a:endParaRPr lang="ru-RU" dirty="0"/>
        </a:p>
      </dgm:t>
    </dgm:pt>
    <dgm:pt modelId="{111047CC-7EE6-4CD4-9981-DD072B5B0CDF}" type="parTrans" cxnId="{546F448C-B7A0-4B3E-9F0A-2FE1B5B9F8CB}">
      <dgm:prSet/>
      <dgm:spPr/>
      <dgm:t>
        <a:bodyPr/>
        <a:lstStyle/>
        <a:p>
          <a:endParaRPr lang="ru-RU"/>
        </a:p>
      </dgm:t>
    </dgm:pt>
    <dgm:pt modelId="{F8579EF0-2473-47AA-AA09-58B30EBCE9D2}" type="sibTrans" cxnId="{546F448C-B7A0-4B3E-9F0A-2FE1B5B9F8CB}">
      <dgm:prSet/>
      <dgm:spPr/>
      <dgm:t>
        <a:bodyPr/>
        <a:lstStyle/>
        <a:p>
          <a:endParaRPr lang="ru-RU"/>
        </a:p>
      </dgm:t>
    </dgm:pt>
    <dgm:pt modelId="{0DA63E2E-D7CC-427A-8E6D-AFBDFF534D4D}">
      <dgm:prSet/>
      <dgm:spPr/>
      <dgm:t>
        <a:bodyPr/>
        <a:lstStyle/>
        <a:p>
          <a:pPr rtl="0"/>
          <a:r>
            <a:rPr lang="en-US" dirty="0" smtClean="0"/>
            <a:t>- 443</a:t>
          </a:r>
          <a:endParaRPr lang="ru-RU" dirty="0"/>
        </a:p>
      </dgm:t>
    </dgm:pt>
    <dgm:pt modelId="{2C5543B3-CE76-4722-9803-0FEF847913A8}" type="parTrans" cxnId="{17C5827A-A263-46D6-8C4C-8018FC1944EA}">
      <dgm:prSet/>
      <dgm:spPr/>
      <dgm:t>
        <a:bodyPr/>
        <a:lstStyle/>
        <a:p>
          <a:endParaRPr lang="ru-RU"/>
        </a:p>
      </dgm:t>
    </dgm:pt>
    <dgm:pt modelId="{330B309F-869F-41E3-A918-5AD4FA57BAEC}" type="sibTrans" cxnId="{17C5827A-A263-46D6-8C4C-8018FC1944EA}">
      <dgm:prSet/>
      <dgm:spPr/>
      <dgm:t>
        <a:bodyPr/>
        <a:lstStyle/>
        <a:p>
          <a:endParaRPr lang="ru-RU"/>
        </a:p>
      </dgm:t>
    </dgm:pt>
    <dgm:pt modelId="{857ACDD6-6324-44DF-A7C2-17C40D2EB408}">
      <dgm:prSet/>
      <dgm:spPr/>
      <dgm:t>
        <a:bodyPr/>
        <a:lstStyle/>
        <a:p>
          <a:pPr rtl="0"/>
          <a:r>
            <a:rPr lang="en-US" dirty="0" smtClean="0"/>
            <a:t>- 1930</a:t>
          </a:r>
          <a:endParaRPr lang="ru-RU" dirty="0"/>
        </a:p>
      </dgm:t>
    </dgm:pt>
    <dgm:pt modelId="{1D647EE5-FE09-448D-AFC9-759C9233014A}" type="parTrans" cxnId="{5AC41550-F394-4BBC-8ED6-2967E589EEC3}">
      <dgm:prSet/>
      <dgm:spPr/>
      <dgm:t>
        <a:bodyPr/>
        <a:lstStyle/>
        <a:p>
          <a:endParaRPr lang="ru-RU"/>
        </a:p>
      </dgm:t>
    </dgm:pt>
    <dgm:pt modelId="{6DEE2082-04A2-4C20-BB91-03D5C9F6DAD5}" type="sibTrans" cxnId="{5AC41550-F394-4BBC-8ED6-2967E589EEC3}">
      <dgm:prSet/>
      <dgm:spPr/>
      <dgm:t>
        <a:bodyPr/>
        <a:lstStyle/>
        <a:p>
          <a:endParaRPr lang="ru-RU"/>
        </a:p>
      </dgm:t>
    </dgm:pt>
    <dgm:pt modelId="{A950F566-E2B8-485B-AA5D-420E5C266FCB}">
      <dgm:prSet/>
      <dgm:spPr/>
      <dgm:t>
        <a:bodyPr/>
        <a:lstStyle/>
        <a:p>
          <a:pPr rtl="0"/>
          <a:r>
            <a:rPr lang="en-US" dirty="0" smtClean="0"/>
            <a:t>- 73</a:t>
          </a:r>
          <a:endParaRPr lang="ru-RU" dirty="0"/>
        </a:p>
      </dgm:t>
    </dgm:pt>
    <dgm:pt modelId="{107CB91B-9818-4911-ABCA-D0B19FF9DC11}" type="parTrans" cxnId="{720BD939-69AA-4774-81A5-48B0FC163A6A}">
      <dgm:prSet/>
      <dgm:spPr/>
      <dgm:t>
        <a:bodyPr/>
        <a:lstStyle/>
        <a:p>
          <a:endParaRPr lang="ru-RU"/>
        </a:p>
      </dgm:t>
    </dgm:pt>
    <dgm:pt modelId="{40795959-F2F8-44F9-A43B-22970CBA0B04}" type="sibTrans" cxnId="{720BD939-69AA-4774-81A5-48B0FC163A6A}">
      <dgm:prSet/>
      <dgm:spPr/>
      <dgm:t>
        <a:bodyPr/>
        <a:lstStyle/>
        <a:p>
          <a:endParaRPr lang="ru-RU"/>
        </a:p>
      </dgm:t>
    </dgm:pt>
    <dgm:pt modelId="{5ED308A8-EB8F-45A5-BB17-5983E0143767}">
      <dgm:prSet/>
      <dgm:spPr/>
      <dgm:t>
        <a:bodyPr/>
        <a:lstStyle/>
        <a:p>
          <a:pPr rtl="0"/>
          <a:endParaRPr lang="ru-RU" dirty="0"/>
        </a:p>
      </dgm:t>
    </dgm:pt>
    <dgm:pt modelId="{B2C4FDC6-E0DA-4838-A840-0F4B7B8B2E31}" type="parTrans" cxnId="{8A2259BA-E31F-466C-ABB4-8BE63CE16B00}">
      <dgm:prSet/>
      <dgm:spPr/>
      <dgm:t>
        <a:bodyPr/>
        <a:lstStyle/>
        <a:p>
          <a:endParaRPr lang="ru-RU"/>
        </a:p>
      </dgm:t>
    </dgm:pt>
    <dgm:pt modelId="{4B200146-1ADB-444A-AEBB-3FBF8C7B13F2}" type="sibTrans" cxnId="{8A2259BA-E31F-466C-ABB4-8BE63CE16B00}">
      <dgm:prSet/>
      <dgm:spPr/>
      <dgm:t>
        <a:bodyPr/>
        <a:lstStyle/>
        <a:p>
          <a:endParaRPr lang="ru-RU"/>
        </a:p>
      </dgm:t>
    </dgm:pt>
    <dgm:pt modelId="{7EECBAD8-85D2-4F92-A705-6270CDD7BDD6}" type="pres">
      <dgm:prSet presAssocID="{B850C724-38BF-42E4-A55E-1FB05C6EA7C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82B669-6A07-447B-9773-050AC04561A6}" type="pres">
      <dgm:prSet presAssocID="{9C4E847F-04E7-48ED-B80F-74CFC92AFF74}" presName="circ1" presStyleLbl="vennNode1" presStyleIdx="0" presStyleCnt="7"/>
      <dgm:spPr/>
    </dgm:pt>
    <dgm:pt modelId="{DDA8C187-7FB8-4151-B1C3-5399B3FC2028}" type="pres">
      <dgm:prSet presAssocID="{9C4E847F-04E7-48ED-B80F-74CFC92AFF7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503D0-5542-442D-A596-FF610C72481A}" type="pres">
      <dgm:prSet presAssocID="{940C8CE6-EB3A-45FD-81C9-0AEC5B9D1AA3}" presName="circ2" presStyleLbl="vennNode1" presStyleIdx="1" presStyleCnt="7"/>
      <dgm:spPr/>
    </dgm:pt>
    <dgm:pt modelId="{CD0459B9-EFF0-4B4C-AE3A-EF7E50237617}" type="pres">
      <dgm:prSet presAssocID="{940C8CE6-EB3A-45FD-81C9-0AEC5B9D1AA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BA371-A4C7-4997-8890-7FD238EC56A9}" type="pres">
      <dgm:prSet presAssocID="{FF6E419E-B56E-4ED1-B066-2D811BF9E184}" presName="circ3" presStyleLbl="vennNode1" presStyleIdx="2" presStyleCnt="7"/>
      <dgm:spPr/>
    </dgm:pt>
    <dgm:pt modelId="{E587B0F5-867B-47E8-9C52-6C71DC499A50}" type="pres">
      <dgm:prSet presAssocID="{FF6E419E-B56E-4ED1-B066-2D811BF9E1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B4DE2-2999-4392-BC21-8957CFEF8AE6}" type="pres">
      <dgm:prSet presAssocID="{91025BCB-3974-4702-92FA-876CDDEB569F}" presName="circ4" presStyleLbl="vennNode1" presStyleIdx="3" presStyleCnt="7"/>
      <dgm:spPr/>
    </dgm:pt>
    <dgm:pt modelId="{83DAB70F-4481-4A76-8E54-C1222F48DA51}" type="pres">
      <dgm:prSet presAssocID="{91025BCB-3974-4702-92FA-876CDDEB569F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5F8C9C-52B6-443A-A85A-F9317ABE3E6C}" type="pres">
      <dgm:prSet presAssocID="{0DA63E2E-D7CC-427A-8E6D-AFBDFF534D4D}" presName="circ5" presStyleLbl="vennNode1" presStyleIdx="4" presStyleCnt="7"/>
      <dgm:spPr/>
    </dgm:pt>
    <dgm:pt modelId="{F0D82FCC-CAD5-4E15-9332-CF9CAA5BF086}" type="pres">
      <dgm:prSet presAssocID="{0DA63E2E-D7CC-427A-8E6D-AFBDFF534D4D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EA86D-F25E-4740-A179-D0BF2FCBF812}" type="pres">
      <dgm:prSet presAssocID="{857ACDD6-6324-44DF-A7C2-17C40D2EB408}" presName="circ6" presStyleLbl="vennNode1" presStyleIdx="5" presStyleCnt="7"/>
      <dgm:spPr/>
    </dgm:pt>
    <dgm:pt modelId="{45B6D108-E56E-4834-9A06-8ED6A30E2903}" type="pres">
      <dgm:prSet presAssocID="{857ACDD6-6324-44DF-A7C2-17C40D2EB408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968FC-02D7-49BF-8529-75069BFEDD77}" type="pres">
      <dgm:prSet presAssocID="{A950F566-E2B8-485B-AA5D-420E5C266FCB}" presName="circ7" presStyleLbl="vennNode1" presStyleIdx="6" presStyleCnt="7"/>
      <dgm:spPr/>
    </dgm:pt>
    <dgm:pt modelId="{E75C0998-AF73-4AD3-AD90-F4B4585E5FDC}" type="pres">
      <dgm:prSet presAssocID="{A950F566-E2B8-485B-AA5D-420E5C266FCB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2259BA-E31F-466C-ABB4-8BE63CE16B00}" srcId="{B850C724-38BF-42E4-A55E-1FB05C6EA7C4}" destId="{5ED308A8-EB8F-45A5-BB17-5983E0143767}" srcOrd="7" destOrd="0" parTransId="{B2C4FDC6-E0DA-4838-A840-0F4B7B8B2E31}" sibTransId="{4B200146-1ADB-444A-AEBB-3FBF8C7B13F2}"/>
    <dgm:cxn modelId="{8DC7ADE2-7D73-48E3-B32F-AFD06EB0F37A}" srcId="{B850C724-38BF-42E4-A55E-1FB05C6EA7C4}" destId="{940C8CE6-EB3A-45FD-81C9-0AEC5B9D1AA3}" srcOrd="1" destOrd="0" parTransId="{8FFE0390-03A4-4C28-9A03-FD61EE92F36E}" sibTransId="{08941D40-54E8-42DB-8E94-56D8AC61F536}"/>
    <dgm:cxn modelId="{626235F2-9551-4520-8586-548541FABE41}" type="presOf" srcId="{B850C724-38BF-42E4-A55E-1FB05C6EA7C4}" destId="{7EECBAD8-85D2-4F92-A705-6270CDD7BDD6}" srcOrd="0" destOrd="0" presId="urn:microsoft.com/office/officeart/2005/8/layout/venn1"/>
    <dgm:cxn modelId="{17C5827A-A263-46D6-8C4C-8018FC1944EA}" srcId="{B850C724-38BF-42E4-A55E-1FB05C6EA7C4}" destId="{0DA63E2E-D7CC-427A-8E6D-AFBDFF534D4D}" srcOrd="4" destOrd="0" parTransId="{2C5543B3-CE76-4722-9803-0FEF847913A8}" sibTransId="{330B309F-869F-41E3-A918-5AD4FA57BAEC}"/>
    <dgm:cxn modelId="{4D92B056-40B9-4B30-8BC0-B602EB5A6DCC}" type="presOf" srcId="{940C8CE6-EB3A-45FD-81C9-0AEC5B9D1AA3}" destId="{CD0459B9-EFF0-4B4C-AE3A-EF7E50237617}" srcOrd="0" destOrd="0" presId="urn:microsoft.com/office/officeart/2005/8/layout/venn1"/>
    <dgm:cxn modelId="{5AC41550-F394-4BBC-8ED6-2967E589EEC3}" srcId="{B850C724-38BF-42E4-A55E-1FB05C6EA7C4}" destId="{857ACDD6-6324-44DF-A7C2-17C40D2EB408}" srcOrd="5" destOrd="0" parTransId="{1D647EE5-FE09-448D-AFC9-759C9233014A}" sibTransId="{6DEE2082-04A2-4C20-BB91-03D5C9F6DAD5}"/>
    <dgm:cxn modelId="{CEDC8007-073A-47DE-B3E9-FEA91E78DFEE}" type="presOf" srcId="{9C4E847F-04E7-48ED-B80F-74CFC92AFF74}" destId="{DDA8C187-7FB8-4151-B1C3-5399B3FC2028}" srcOrd="0" destOrd="0" presId="urn:microsoft.com/office/officeart/2005/8/layout/venn1"/>
    <dgm:cxn modelId="{E6B685DD-8D6F-4E5D-827F-0EEE8957B8C8}" srcId="{B850C724-38BF-42E4-A55E-1FB05C6EA7C4}" destId="{FF6E419E-B56E-4ED1-B066-2D811BF9E184}" srcOrd="2" destOrd="0" parTransId="{71D73FDB-4427-48E6-BEE5-7809834DF61B}" sibTransId="{6CCC6EC4-354C-4B50-B26A-07268648C01E}"/>
    <dgm:cxn modelId="{546F448C-B7A0-4B3E-9F0A-2FE1B5B9F8CB}" srcId="{B850C724-38BF-42E4-A55E-1FB05C6EA7C4}" destId="{91025BCB-3974-4702-92FA-876CDDEB569F}" srcOrd="3" destOrd="0" parTransId="{111047CC-7EE6-4CD4-9981-DD072B5B0CDF}" sibTransId="{F8579EF0-2473-47AA-AA09-58B30EBCE9D2}"/>
    <dgm:cxn modelId="{6DEAB0DF-603A-449D-A6FE-C216F0078B6C}" type="presOf" srcId="{FF6E419E-B56E-4ED1-B066-2D811BF9E184}" destId="{E587B0F5-867B-47E8-9C52-6C71DC499A50}" srcOrd="0" destOrd="0" presId="urn:microsoft.com/office/officeart/2005/8/layout/venn1"/>
    <dgm:cxn modelId="{F6060787-8778-48F6-B1CD-36DBDD4E502F}" type="presOf" srcId="{857ACDD6-6324-44DF-A7C2-17C40D2EB408}" destId="{45B6D108-E56E-4834-9A06-8ED6A30E2903}" srcOrd="0" destOrd="0" presId="urn:microsoft.com/office/officeart/2005/8/layout/venn1"/>
    <dgm:cxn modelId="{720BD939-69AA-4774-81A5-48B0FC163A6A}" srcId="{B850C724-38BF-42E4-A55E-1FB05C6EA7C4}" destId="{A950F566-E2B8-485B-AA5D-420E5C266FCB}" srcOrd="6" destOrd="0" parTransId="{107CB91B-9818-4911-ABCA-D0B19FF9DC11}" sibTransId="{40795959-F2F8-44F9-A43B-22970CBA0B04}"/>
    <dgm:cxn modelId="{5FFEF322-98B9-433F-B4FB-D9BB6A12D064}" type="presOf" srcId="{A950F566-E2B8-485B-AA5D-420E5C266FCB}" destId="{E75C0998-AF73-4AD3-AD90-F4B4585E5FDC}" srcOrd="0" destOrd="0" presId="urn:microsoft.com/office/officeart/2005/8/layout/venn1"/>
    <dgm:cxn modelId="{18C1B2B0-50AD-4C49-901F-1250DEC1944C}" type="presOf" srcId="{0DA63E2E-D7CC-427A-8E6D-AFBDFF534D4D}" destId="{F0D82FCC-CAD5-4E15-9332-CF9CAA5BF086}" srcOrd="0" destOrd="0" presId="urn:microsoft.com/office/officeart/2005/8/layout/venn1"/>
    <dgm:cxn modelId="{D0419524-FDF8-4C5C-9325-523474B4DBC2}" srcId="{B850C724-38BF-42E4-A55E-1FB05C6EA7C4}" destId="{9C4E847F-04E7-48ED-B80F-74CFC92AFF74}" srcOrd="0" destOrd="0" parTransId="{055DF89D-90B0-4CA3-85E4-E332404A8A2E}" sibTransId="{D7B33796-9089-4829-81D4-6A16917E459C}"/>
    <dgm:cxn modelId="{3350B0A4-CDE7-4BB0-8702-8703A158C1E3}" type="presOf" srcId="{91025BCB-3974-4702-92FA-876CDDEB569F}" destId="{83DAB70F-4481-4A76-8E54-C1222F48DA51}" srcOrd="0" destOrd="0" presId="urn:microsoft.com/office/officeart/2005/8/layout/venn1"/>
    <dgm:cxn modelId="{F6F74589-180D-4F61-85B3-DF015A11B675}" type="presParOf" srcId="{7EECBAD8-85D2-4F92-A705-6270CDD7BDD6}" destId="{5D82B669-6A07-447B-9773-050AC04561A6}" srcOrd="0" destOrd="0" presId="urn:microsoft.com/office/officeart/2005/8/layout/venn1"/>
    <dgm:cxn modelId="{01BD2EB3-C9A6-4945-999C-2B92E921AADA}" type="presParOf" srcId="{7EECBAD8-85D2-4F92-A705-6270CDD7BDD6}" destId="{DDA8C187-7FB8-4151-B1C3-5399B3FC2028}" srcOrd="1" destOrd="0" presId="urn:microsoft.com/office/officeart/2005/8/layout/venn1"/>
    <dgm:cxn modelId="{76E317C9-C978-45D7-B356-DC8326BC90C7}" type="presParOf" srcId="{7EECBAD8-85D2-4F92-A705-6270CDD7BDD6}" destId="{4DC503D0-5542-442D-A596-FF610C72481A}" srcOrd="2" destOrd="0" presId="urn:microsoft.com/office/officeart/2005/8/layout/venn1"/>
    <dgm:cxn modelId="{CDCAD330-E429-4DDE-AF6E-0E6A55F0753A}" type="presParOf" srcId="{7EECBAD8-85D2-4F92-A705-6270CDD7BDD6}" destId="{CD0459B9-EFF0-4B4C-AE3A-EF7E50237617}" srcOrd="3" destOrd="0" presId="urn:microsoft.com/office/officeart/2005/8/layout/venn1"/>
    <dgm:cxn modelId="{3A3D44A1-9EA7-46A5-B74A-4723905D63DD}" type="presParOf" srcId="{7EECBAD8-85D2-4F92-A705-6270CDD7BDD6}" destId="{165BA371-A4C7-4997-8890-7FD238EC56A9}" srcOrd="4" destOrd="0" presId="urn:microsoft.com/office/officeart/2005/8/layout/venn1"/>
    <dgm:cxn modelId="{CCA8D73C-59AD-43DF-B7C8-0C35D486F380}" type="presParOf" srcId="{7EECBAD8-85D2-4F92-A705-6270CDD7BDD6}" destId="{E587B0F5-867B-47E8-9C52-6C71DC499A50}" srcOrd="5" destOrd="0" presId="urn:microsoft.com/office/officeart/2005/8/layout/venn1"/>
    <dgm:cxn modelId="{4E7906B1-7F3F-4CF5-ABDB-D6DEA6543C70}" type="presParOf" srcId="{7EECBAD8-85D2-4F92-A705-6270CDD7BDD6}" destId="{BE4B4DE2-2999-4392-BC21-8957CFEF8AE6}" srcOrd="6" destOrd="0" presId="urn:microsoft.com/office/officeart/2005/8/layout/venn1"/>
    <dgm:cxn modelId="{CDBAC98E-F8ED-43DF-8A73-125A608C1A16}" type="presParOf" srcId="{7EECBAD8-85D2-4F92-A705-6270CDD7BDD6}" destId="{83DAB70F-4481-4A76-8E54-C1222F48DA51}" srcOrd="7" destOrd="0" presId="urn:microsoft.com/office/officeart/2005/8/layout/venn1"/>
    <dgm:cxn modelId="{08C9F8AD-EF43-4D47-9A0E-85084E233294}" type="presParOf" srcId="{7EECBAD8-85D2-4F92-A705-6270CDD7BDD6}" destId="{B45F8C9C-52B6-443A-A85A-F9317ABE3E6C}" srcOrd="8" destOrd="0" presId="urn:microsoft.com/office/officeart/2005/8/layout/venn1"/>
    <dgm:cxn modelId="{F32A68A6-E623-40BB-A92F-F11E2AF8E990}" type="presParOf" srcId="{7EECBAD8-85D2-4F92-A705-6270CDD7BDD6}" destId="{F0D82FCC-CAD5-4E15-9332-CF9CAA5BF086}" srcOrd="9" destOrd="0" presId="urn:microsoft.com/office/officeart/2005/8/layout/venn1"/>
    <dgm:cxn modelId="{95D1E5A2-3C61-4B36-AB5A-2395AFA9F4A9}" type="presParOf" srcId="{7EECBAD8-85D2-4F92-A705-6270CDD7BDD6}" destId="{AA0EA86D-F25E-4740-A179-D0BF2FCBF812}" srcOrd="10" destOrd="0" presId="urn:microsoft.com/office/officeart/2005/8/layout/venn1"/>
    <dgm:cxn modelId="{28602965-A8A7-47DA-B79F-AAA7BF77ACE8}" type="presParOf" srcId="{7EECBAD8-85D2-4F92-A705-6270CDD7BDD6}" destId="{45B6D108-E56E-4834-9A06-8ED6A30E2903}" srcOrd="11" destOrd="0" presId="urn:microsoft.com/office/officeart/2005/8/layout/venn1"/>
    <dgm:cxn modelId="{CF6433F5-FB3A-423B-9E45-AD5C76592D64}" type="presParOf" srcId="{7EECBAD8-85D2-4F92-A705-6270CDD7BDD6}" destId="{982968FC-02D7-49BF-8529-75069BFEDD77}" srcOrd="12" destOrd="0" presId="urn:microsoft.com/office/officeart/2005/8/layout/venn1"/>
    <dgm:cxn modelId="{B90FC272-98CB-4107-BC40-E2B80B70A151}" type="presParOf" srcId="{7EECBAD8-85D2-4F92-A705-6270CDD7BDD6}" destId="{E75C0998-AF73-4AD3-AD90-F4B4585E5FD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708921"/>
            <a:ext cx="8458200" cy="3366866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tx2">
                    <a:lumMod val="90000"/>
                  </a:schemeClr>
                </a:solidFill>
              </a:rPr>
              <a:t>   </a:t>
            </a:r>
            <a:r>
              <a:rPr lang="en-US" sz="5400" i="1" dirty="0" smtClean="0">
                <a:solidFill>
                  <a:schemeClr val="tx2">
                    <a:lumMod val="90000"/>
                  </a:schemeClr>
                </a:solidFill>
              </a:rPr>
              <a:t>Special </a:t>
            </a:r>
            <a:r>
              <a:rPr lang="en-US" sz="5400" i="1" dirty="0" smtClean="0">
                <a:solidFill>
                  <a:schemeClr val="tx2">
                    <a:lumMod val="90000"/>
                  </a:schemeClr>
                </a:solidFill>
              </a:rPr>
              <a:t>buildings</a:t>
            </a:r>
            <a:endParaRPr lang="ru-RU" sz="5400" i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857364"/>
            <a:ext cx="8186766" cy="192882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Test: Choose the correct answer.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338638" cy="472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What is it ?</a:t>
            </a:r>
          </a:p>
          <a:p>
            <a:endParaRPr lang="en-US" dirty="0" smtClean="0"/>
          </a:p>
          <a:p>
            <a:r>
              <a:rPr lang="en-US" sz="3200" dirty="0" smtClean="0"/>
              <a:t>A) The empire State Building</a:t>
            </a:r>
          </a:p>
          <a:p>
            <a:r>
              <a:rPr lang="en-US" sz="3200" dirty="0" smtClean="0"/>
              <a:t>B)The Eiffel tower</a:t>
            </a:r>
          </a:p>
          <a:p>
            <a:r>
              <a:rPr lang="en-US" sz="3200" dirty="0" smtClean="0"/>
              <a:t>C) </a:t>
            </a:r>
            <a:r>
              <a:rPr lang="en-US" sz="3200" dirty="0" err="1" smtClean="0"/>
              <a:t>Petronas</a:t>
            </a:r>
            <a:r>
              <a:rPr lang="en-US" sz="3200" dirty="0" smtClean="0"/>
              <a:t> towers</a:t>
            </a:r>
          </a:p>
          <a:p>
            <a:endParaRPr lang="ru-RU" dirty="0"/>
          </a:p>
        </p:txBody>
      </p:sp>
      <p:pic>
        <p:nvPicPr>
          <p:cNvPr id="6" name="Содержимое 5" descr="i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1714488"/>
            <a:ext cx="2890838" cy="36135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 smtClean="0">
                <a:solidFill>
                  <a:srgbClr val="C00000"/>
                </a:solidFill>
              </a:rPr>
              <a:t> Explain these numbers.</a:t>
            </a:r>
            <a:br>
              <a:rPr lang="en-US" i="1" u="sng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357430"/>
            <a:ext cx="3119430" cy="315861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empire State Building</a:t>
            </a:r>
            <a:endParaRPr lang="ru-RU" sz="3200" dirty="0"/>
          </a:p>
        </p:txBody>
      </p:sp>
      <p:pic>
        <p:nvPicPr>
          <p:cNvPr id="9" name="Рисунок 8" descr="главн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2700" b="22700"/>
          <a:stretch>
            <a:fillRect/>
          </a:stretch>
        </p:blipFill>
        <p:spPr>
          <a:xfrm>
            <a:off x="3714744" y="2143116"/>
            <a:ext cx="5099248" cy="42204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00042"/>
            <a:ext cx="6858000" cy="100013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*** The ESB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88640"/>
            <a:ext cx="8152534" cy="115212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Special buildings</a:t>
            </a:r>
            <a:br>
              <a:rPr lang="en-US" dirty="0" smtClean="0"/>
            </a:br>
            <a:r>
              <a:rPr lang="en-US" u="sng" dirty="0" smtClean="0"/>
              <a:t> The main information about this building.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142976" y="2285992"/>
          <a:ext cx="7215206" cy="4572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err="1" smtClean="0"/>
              <a:t>Petronas</a:t>
            </a:r>
            <a:r>
              <a:rPr lang="en-US" sz="4400" dirty="0" smtClean="0"/>
              <a:t> towers</a:t>
            </a:r>
            <a:endParaRPr lang="ru-RU" sz="4400" dirty="0"/>
          </a:p>
        </p:txBody>
      </p:sp>
      <p:pic>
        <p:nvPicPr>
          <p:cNvPr id="7" name="Рисунок 6" descr="399px-PetronasHead-IMG_0091_2000px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2831" b="3283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88640"/>
            <a:ext cx="8152534" cy="115212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Special buildings</a:t>
            </a:r>
            <a:br>
              <a:rPr lang="en-US" dirty="0" smtClean="0"/>
            </a:br>
            <a:r>
              <a:rPr lang="en-US" u="sng" dirty="0" smtClean="0"/>
              <a:t> The main information about this building.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42910" y="2214554"/>
          <a:ext cx="7777186" cy="4008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653136"/>
            <a:ext cx="5867400" cy="86291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Eiffel tower</a:t>
            </a:r>
            <a:endParaRPr lang="ru-RU" sz="3200" dirty="0"/>
          </a:p>
        </p:txBody>
      </p:sp>
      <p:pic>
        <p:nvPicPr>
          <p:cNvPr id="6" name="Рисунок 5" descr="Paris_-_Eiffelturm_und_Marsfeld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2551" b="22551"/>
          <a:stretch>
            <a:fillRect/>
          </a:stretch>
        </p:blipFill>
        <p:spPr>
          <a:xfrm>
            <a:off x="365760" y="1643050"/>
            <a:ext cx="8778240" cy="49601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285728"/>
            <a:ext cx="6858000" cy="155021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Paris, France</a:t>
            </a:r>
            <a:endParaRPr lang="ru-RU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88640"/>
            <a:ext cx="8223972" cy="115212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Special buildings</a:t>
            </a:r>
            <a:br>
              <a:rPr lang="en-US" dirty="0" smtClean="0"/>
            </a:br>
            <a:r>
              <a:rPr lang="en-US" u="sng" dirty="0" smtClean="0"/>
              <a:t> The main information about this building.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500166" y="2000240"/>
          <a:ext cx="7286676" cy="4241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Test: Choose the correct answer.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338638" cy="472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 What is it ?</a:t>
            </a:r>
          </a:p>
          <a:p>
            <a:endParaRPr lang="en-US" dirty="0" smtClean="0"/>
          </a:p>
          <a:p>
            <a:r>
              <a:rPr lang="en-US" sz="3200" dirty="0" smtClean="0"/>
              <a:t>A) </a:t>
            </a:r>
            <a:r>
              <a:rPr lang="en-US" sz="3200" dirty="0" err="1" smtClean="0"/>
              <a:t>Petronas</a:t>
            </a:r>
            <a:r>
              <a:rPr lang="en-US" sz="3200" dirty="0" smtClean="0"/>
              <a:t> towers</a:t>
            </a:r>
          </a:p>
          <a:p>
            <a:r>
              <a:rPr lang="en-US" sz="3200" dirty="0" smtClean="0"/>
              <a:t>B) The Eiffel tower</a:t>
            </a:r>
          </a:p>
          <a:p>
            <a:r>
              <a:rPr lang="en-US" sz="3200" dirty="0" smtClean="0"/>
              <a:t>C) </a:t>
            </a:r>
            <a:r>
              <a:rPr lang="en-US" sz="3200" smtClean="0"/>
              <a:t>The Empire </a:t>
            </a:r>
            <a:r>
              <a:rPr lang="en-US" sz="3200" dirty="0" smtClean="0"/>
              <a:t>State Building</a:t>
            </a:r>
          </a:p>
          <a:p>
            <a:endParaRPr lang="ru-RU" dirty="0"/>
          </a:p>
        </p:txBody>
      </p:sp>
      <p:pic>
        <p:nvPicPr>
          <p:cNvPr id="5" name="Содержимое 4" descr="petronas_0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2000240"/>
            <a:ext cx="4138642" cy="3103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Test: Choose the correct answer.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338638" cy="472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What is it ?</a:t>
            </a:r>
          </a:p>
          <a:p>
            <a:endParaRPr lang="en-US" dirty="0" smtClean="0"/>
          </a:p>
          <a:p>
            <a:r>
              <a:rPr lang="en-US" sz="3200" dirty="0" smtClean="0"/>
              <a:t>A) The Eiffel tower</a:t>
            </a:r>
          </a:p>
          <a:p>
            <a:r>
              <a:rPr lang="en-US" sz="3200" dirty="0" smtClean="0"/>
              <a:t>B) The empire State Building</a:t>
            </a:r>
          </a:p>
          <a:p>
            <a:r>
              <a:rPr lang="en-US" sz="3200" dirty="0" smtClean="0"/>
              <a:t>C) </a:t>
            </a:r>
            <a:r>
              <a:rPr lang="en-US" sz="3200" dirty="0" err="1" smtClean="0"/>
              <a:t>Petronas</a:t>
            </a:r>
            <a:r>
              <a:rPr lang="en-US" sz="3200" dirty="0" smtClean="0"/>
              <a:t> towers</a:t>
            </a:r>
          </a:p>
          <a:p>
            <a:endParaRPr lang="ru-RU" dirty="0"/>
          </a:p>
        </p:txBody>
      </p:sp>
      <p:pic>
        <p:nvPicPr>
          <p:cNvPr id="7" name="Содержимое 6" descr="i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1500174"/>
            <a:ext cx="3211897" cy="47701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260</TotalTime>
  <Words>231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   Special buildings</vt:lpstr>
      <vt:lpstr>The empire State Building</vt:lpstr>
      <vt:lpstr>Special buildings  The main information about this building. </vt:lpstr>
      <vt:lpstr>Petronas towers</vt:lpstr>
      <vt:lpstr>Special buildings  The main information about this building. </vt:lpstr>
      <vt:lpstr>The Eiffel tower</vt:lpstr>
      <vt:lpstr>Special buildings  The main information about this building. </vt:lpstr>
      <vt:lpstr>Test: Choose the correct answer. </vt:lpstr>
      <vt:lpstr>Test: Choose the correct answer. </vt:lpstr>
      <vt:lpstr>Test: Choose the correct answer. </vt:lpstr>
      <vt:lpstr> Explain these numbers.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building</dc:title>
  <cp:lastModifiedBy>Пользователь Windows</cp:lastModifiedBy>
  <cp:revision>32</cp:revision>
  <dcterms:modified xsi:type="dcterms:W3CDTF">2021-10-29T06:46:54Z</dcterms:modified>
</cp:coreProperties>
</file>