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144C5-5A66-4A21-BDFB-032760A0B06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438FCD1-740F-45A0-B353-F13A2FB32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144C5-5A66-4A21-BDFB-032760A0B06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FCD1-740F-45A0-B353-F13A2FB32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144C5-5A66-4A21-BDFB-032760A0B06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FCD1-740F-45A0-B353-F13A2FB32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144C5-5A66-4A21-BDFB-032760A0B06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438FCD1-740F-45A0-B353-F13A2FB32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144C5-5A66-4A21-BDFB-032760A0B06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FCD1-740F-45A0-B353-F13A2FB32A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144C5-5A66-4A21-BDFB-032760A0B06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FCD1-740F-45A0-B353-F13A2FB32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144C5-5A66-4A21-BDFB-032760A0B06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438FCD1-740F-45A0-B353-F13A2FB32A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144C5-5A66-4A21-BDFB-032760A0B06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FCD1-740F-45A0-B353-F13A2FB32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144C5-5A66-4A21-BDFB-032760A0B06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FCD1-740F-45A0-B353-F13A2FB32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144C5-5A66-4A21-BDFB-032760A0B06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FCD1-740F-45A0-B353-F13A2FB32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144C5-5A66-4A21-BDFB-032760A0B06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FCD1-740F-45A0-B353-F13A2FB32A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E144C5-5A66-4A21-BDFB-032760A0B06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438FCD1-740F-45A0-B353-F13A2FB32A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  <a:effectLst/>
              </a:rPr>
              <a:t>                                                     </a:t>
            </a:r>
            <a:r>
              <a:rPr lang="ru-RU" sz="1800" dirty="0" err="1" smtClean="0">
                <a:solidFill>
                  <a:srgbClr val="FF0000"/>
                </a:solidFill>
                <a:effectLst/>
              </a:rPr>
              <a:t>Воспитаатель</a:t>
            </a:r>
            <a:r>
              <a:rPr lang="ru-RU" sz="1800" dirty="0" smtClean="0">
                <a:solidFill>
                  <a:srgbClr val="FF0000"/>
                </a:solidFill>
                <a:effectLst/>
              </a:rPr>
              <a:t>: </a:t>
            </a:r>
            <a:r>
              <a:rPr lang="ru-RU" sz="1800" dirty="0" err="1" smtClean="0">
                <a:solidFill>
                  <a:srgbClr val="002060"/>
                </a:solidFill>
                <a:effectLst/>
              </a:rPr>
              <a:t>Салахутдинова</a:t>
            </a:r>
            <a:r>
              <a:rPr lang="ru-RU" sz="1800" dirty="0" smtClean="0">
                <a:solidFill>
                  <a:srgbClr val="002060"/>
                </a:solidFill>
                <a:effectLst/>
              </a:rPr>
              <a:t>  Л. В.</a:t>
            </a:r>
            <a:br>
              <a:rPr lang="ru-RU" sz="1800" dirty="0" smtClean="0">
                <a:solidFill>
                  <a:srgbClr val="002060"/>
                </a:solidFill>
                <a:effectLst/>
              </a:rPr>
            </a:br>
            <a:r>
              <a:rPr lang="ru-RU" sz="1800" dirty="0" smtClean="0">
                <a:solidFill>
                  <a:srgbClr val="002060"/>
                </a:solidFill>
                <a:effectLst/>
              </a:rPr>
              <a:t>                                                                                            МБДОУ  детский сад №93</a:t>
            </a:r>
            <a:br>
              <a:rPr lang="ru-RU" sz="1800" dirty="0" smtClean="0">
                <a:solidFill>
                  <a:srgbClr val="002060"/>
                </a:solidFill>
                <a:effectLst/>
              </a:rPr>
            </a:br>
            <a:r>
              <a:rPr lang="ru-RU" sz="1800" dirty="0" smtClean="0">
                <a:solidFill>
                  <a:srgbClr val="002060"/>
                </a:solidFill>
                <a:effectLst/>
              </a:rPr>
              <a:t>                                                                                             Красносельского района</a:t>
            </a:r>
            <a:endParaRPr lang="ru-RU" sz="18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714356"/>
            <a:ext cx="8458200" cy="4086244"/>
          </a:xfrm>
        </p:spPr>
        <p:txBody>
          <a:bodyPr>
            <a:normAutofit/>
          </a:bodyPr>
          <a:lstStyle/>
          <a:p>
            <a:endParaRPr lang="ru-RU" sz="5400" b="1" dirty="0" smtClean="0">
              <a:solidFill>
                <a:srgbClr val="FF0000"/>
              </a:solidFill>
            </a:endParaRPr>
          </a:p>
          <a:p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4338" name="Picture 2" descr="https://cdn1.ozone.ru/s3/multimedia-1/60123063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642918"/>
            <a:ext cx="4167170" cy="38397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1785926"/>
            <a:ext cx="3357586" cy="1500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Царство грибов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foodandhealth.ru/wp-content/uploads/2017/03/muhomor-krasniy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00174"/>
            <a:ext cx="6572296" cy="492922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285728"/>
            <a:ext cx="8572560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МУХОМОР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очень красивый, и очень ядовитый гриб. Ножка мухомора белая, в белой пушистой юбочке. Шляпка – ярко-красная, в белых пятнышках-чешуйках. Если ты увидишь мухоморы в лесу, не топчи и не уничтожай их! Мухоморами в лесу лечатся некоторые птицы и звери, например лоси.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142984"/>
            <a:ext cx="7858180" cy="32147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85728"/>
            <a:ext cx="8572560" cy="621510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142984"/>
            <a:ext cx="807249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Цель:</a:t>
            </a:r>
            <a:r>
              <a:rPr lang="ru-RU" sz="2000" dirty="0"/>
              <a:t> Знакомство с </a:t>
            </a:r>
            <a:r>
              <a:rPr lang="ru-RU" sz="2000" dirty="0" smtClean="0"/>
              <a:t>названиями, особенностями произрастания и внешним видом различных грибов.</a:t>
            </a:r>
          </a:p>
          <a:p>
            <a:endParaRPr lang="ru-RU" sz="2000" dirty="0" smtClean="0"/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Задачи: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Учить </a:t>
            </a:r>
            <a:r>
              <a:rPr lang="ru-RU" sz="2000" dirty="0"/>
              <a:t>различать съедобные и несъедобные грибы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Развивать </a:t>
            </a:r>
            <a:r>
              <a:rPr lang="ru-RU" sz="2000" dirty="0"/>
              <a:t>активный словарь детей (названия грибов</a:t>
            </a:r>
            <a:r>
              <a:rPr lang="ru-RU" sz="2000" dirty="0" smtClean="0"/>
              <a:t>).</a:t>
            </a:r>
          </a:p>
          <a:p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Воспитывать </a:t>
            </a:r>
            <a:r>
              <a:rPr lang="ru-RU" sz="2000" dirty="0"/>
              <a:t>бережное отношение к </a:t>
            </a:r>
            <a:r>
              <a:rPr lang="ru-RU" sz="2000" dirty="0" smtClean="0"/>
              <a:t>природе. Познакомить с    </a:t>
            </a:r>
          </a:p>
          <a:p>
            <a:r>
              <a:rPr lang="ru-RU" sz="2000" dirty="0" smtClean="0"/>
              <a:t>      правилами  поведения при сборе грибов.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335756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428604"/>
            <a:ext cx="17345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43504" y="1285860"/>
            <a:ext cx="37862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Кто стоит на крепкой ножке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 бурых листьях у дорожки?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Встала шапка из травы,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Нет под шапкой головы.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Шляпка да ножка.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Дождь пойдёт —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Он подрастёт.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dirty="0"/>
          </a:p>
        </p:txBody>
      </p:sp>
      <p:pic>
        <p:nvPicPr>
          <p:cNvPr id="4" name="Picture 4" descr="47632052_0_2792_9f8c020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1285860"/>
            <a:ext cx="4667867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img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714356"/>
            <a:ext cx="7541660" cy="53578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atic2.insales.ru/images/products/1/4323/8524003/460326294100384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71480"/>
            <a:ext cx="8135290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Белым этот гриб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называют потому, что его мякоть всегда белая - не темнеет при варке и сушке. А боровиком величают за то, что он любит расти в сосновых и еловых борах. Ножка у  боровика  белая, крепкая, утолщенная у основания. Шляпка- светло – коричневая, желто – бурая или вишнево – красная.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Содержимое 3" descr="mushroom_grass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643050"/>
            <a:ext cx="8285601" cy="471490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Опята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небольшие грибочки с маленькими шляпками. Опята обычно растут на трухлявых пнях, корягах, стволах поваленных деревьев. Дружные опята всегда растут кучками. Шляпа у опенка золотисто – рыжеватая. Её поверхность усеяна темными чешуйками. Ножка этого гриба в верхней части светло – желтая, в нижней – коричневатая. </a:t>
            </a:r>
            <a:endParaRPr lang="ru-RU" dirty="0"/>
          </a:p>
        </p:txBody>
      </p:sp>
      <p:pic>
        <p:nvPicPr>
          <p:cNvPr id="3" name="Содержимое 3" descr="1377877168_grib_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714488"/>
            <a:ext cx="7236142" cy="492922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Лисичками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 грибы называют потому, что они своей окраской напоминают хитрую рыжую лисицу. Грибы эти не крупные, но крепкие и ароматные. Обратная сторона их плоской и чуть волнистой по краям шляпки состоит из большого количества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пластинок – ребрышек. Желтые лисички растут большими семьями.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motto.net.ua-842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643050"/>
            <a:ext cx="7842346" cy="486763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42852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Бледная поганка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самый ядовитый из всех несъедобных грибов. В основании ее ножка всегда имеет утолщение в виде вложенного в белую чашечку –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вольву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клуба. Ножка у бледной поганки с зеленоватыми или желтоватыми прожилками, с белой юбочкой – кольцом. Шляпка - круглая, белого цвета.</a:t>
            </a: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pPuvh5ngYSJLQMPqHi8sAxscOJcEbeN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428736"/>
            <a:ext cx="7286676" cy="514353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119</TotalTime>
  <Words>186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                                                    Воспитаатель: Салахутдинова  Л. В.                                                                                             МБДОУ  детский сад №93                                                                                              Красносельского района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Воспитаатель: Салахутдинова  Л. В. МБДОУ  детский сад №93  Красносельского района</dc:title>
  <dc:creator>DNS</dc:creator>
  <cp:lastModifiedBy>DNS</cp:lastModifiedBy>
  <cp:revision>12</cp:revision>
  <dcterms:created xsi:type="dcterms:W3CDTF">2021-10-28T17:59:21Z</dcterms:created>
  <dcterms:modified xsi:type="dcterms:W3CDTF">2021-10-28T20:02:15Z</dcterms:modified>
</cp:coreProperties>
</file>